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2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theme/themeOverride4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60" r:id="rId3"/>
    <p:sldId id="257" r:id="rId4"/>
    <p:sldId id="265" r:id="rId5"/>
    <p:sldId id="266" r:id="rId6"/>
    <p:sldId id="275" r:id="rId7"/>
    <p:sldId id="267" r:id="rId8"/>
    <p:sldId id="268" r:id="rId9"/>
    <p:sldId id="269" r:id="rId10"/>
    <p:sldId id="271" r:id="rId11"/>
    <p:sldId id="277" r:id="rId12"/>
    <p:sldId id="258" r:id="rId13"/>
    <p:sldId id="273" r:id="rId14"/>
    <p:sldId id="274" r:id="rId15"/>
    <p:sldId id="278" r:id="rId16"/>
    <p:sldId id="261" r:id="rId17"/>
    <p:sldId id="279" r:id="rId18"/>
    <p:sldId id="280" r:id="rId1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3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600"/>
              <a:t>Finansowanie wybranych inwestycji w latach 2011 - 2016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11895680227471567"/>
          <c:y val="8.149891701547797E-2"/>
          <c:w val="0.86437653105861767"/>
          <c:h val="0.7069823025380777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Arkusz1!$C$1</c:f>
              <c:strCache>
                <c:ptCount val="1"/>
                <c:pt idx="0">
                  <c:v>Wysokość dofinansowania ze środków zewnętrznych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numFmt formatCode="#,##0.00\ &quot;zł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Przebudowa DK-1 w Częstochowie, budowa wiaduktu na skrzyżowaniu z DK-46; połączenie z ul.Srebrną</c:v>
                </c:pt>
                <c:pt idx="1">
                  <c:v>Przebudowa DK-91 w Częstochowie – ul. Warszawska i ul. Rędzińską wraz z budową węzła DK-91 z DK-1</c:v>
                </c:pt>
                <c:pt idx="2">
                  <c:v>Połączenie DK-1 z północną częścią miasta Częstochowy – węzeł DK -1 z ul. Makuszyńskiego</c:v>
                </c:pt>
                <c:pt idx="3">
                  <c:v>Budowa Północnego Korytarza w Częstochowie. Etap II od ulicy św. Brata Alberta do ulicy Makuszyńskiego</c:v>
                </c:pt>
              </c:strCache>
            </c:strRef>
          </c:cat>
          <c:val>
            <c:numRef>
              <c:f>Arkusz1!$C$2:$C$5</c:f>
              <c:numCache>
                <c:formatCode>#,##0.00</c:formatCode>
                <c:ptCount val="4"/>
                <c:pt idx="0">
                  <c:v>63793687</c:v>
                </c:pt>
                <c:pt idx="1">
                  <c:v>49165817</c:v>
                </c:pt>
                <c:pt idx="2">
                  <c:v>14181560</c:v>
                </c:pt>
                <c:pt idx="3">
                  <c:v>15119608.18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28-489B-9035-C16893FB315B}"/>
            </c:ext>
          </c:extLst>
        </c:ser>
        <c:ser>
          <c:idx val="0"/>
          <c:order val="1"/>
          <c:tx>
            <c:strRef>
              <c:f>Arkusz1!$B$1</c:f>
              <c:strCache>
                <c:ptCount val="1"/>
                <c:pt idx="0">
                  <c:v>Wysokość finansowania ze środków własnych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-9.9021480815888152E-17"/>
                </c:manualLayout>
              </c:layout>
              <c:tx>
                <c:rich>
                  <a:bodyPr/>
                  <a:lstStyle/>
                  <a:p>
                    <a:fld id="{8B7AF319-31A4-44F6-B30C-3715A5E065F5}" type="VALUE">
                      <a:rPr lang="en-US" sz="900" dirty="0"/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9C5-4497-8A08-87B966C50E1A}"/>
                </c:ext>
              </c:extLst>
            </c:dLbl>
            <c:numFmt formatCode="#,##0.00\ &quot;zł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Przebudowa DK-1 w Częstochowie, budowa wiaduktu na skrzyżowaniu z DK-46; połączenie z ul.Srebrną</c:v>
                </c:pt>
                <c:pt idx="1">
                  <c:v>Przebudowa DK-91 w Częstochowie – ul. Warszawska i ul. Rędzińską wraz z budową węzła DK-91 z DK-1</c:v>
                </c:pt>
                <c:pt idx="2">
                  <c:v>Połączenie DK-1 z północną częścią miasta Częstochowy – węzeł DK -1 z ul. Makuszyńskiego</c:v>
                </c:pt>
                <c:pt idx="3">
                  <c:v>Budowa Północnego Korytarza w Częstochowie. Etap II od ulicy św. Brata Alberta do ulicy Makuszyńskiego</c:v>
                </c:pt>
              </c:strCache>
            </c:strRef>
          </c:cat>
          <c:val>
            <c:numRef>
              <c:f>Arkusz1!$B$2:$B$5</c:f>
              <c:numCache>
                <c:formatCode>#,##0.00</c:formatCode>
                <c:ptCount val="4"/>
                <c:pt idx="0">
                  <c:v>18576388</c:v>
                </c:pt>
                <c:pt idx="1">
                  <c:v>6452397.9800000004</c:v>
                </c:pt>
                <c:pt idx="2">
                  <c:v>6941834</c:v>
                </c:pt>
                <c:pt idx="3">
                  <c:v>2746612.56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28-489B-9035-C16893FB31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6"/>
        <c:overlap val="100"/>
        <c:axId val="748740984"/>
        <c:axId val="748740000"/>
      </c:barChart>
      <c:lineChart>
        <c:grouping val="standard"/>
        <c:varyColors val="0"/>
        <c:ser>
          <c:idx val="2"/>
          <c:order val="2"/>
          <c:tx>
            <c:strRef>
              <c:f>Arkusz1!$D$1</c:f>
              <c:strCache>
                <c:ptCount val="1"/>
                <c:pt idx="0">
                  <c:v>Kolumna2</c:v>
                </c:pt>
              </c:strCache>
            </c:strRef>
          </c:tx>
          <c:spPr>
            <a:ln w="15875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6666666666666666E-2"/>
                  <c:y val="-3.3854159724786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9C5-4497-8A08-87B966C50E1A}"/>
                </c:ext>
              </c:extLst>
            </c:dLbl>
            <c:dLbl>
              <c:idx val="1"/>
              <c:layout>
                <c:manualLayout>
                  <c:x val="-6.8055555555555605E-2"/>
                  <c:y val="-3.3854159724786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9C5-4497-8A08-87B966C50E1A}"/>
                </c:ext>
              </c:extLst>
            </c:dLbl>
            <c:dLbl>
              <c:idx val="2"/>
              <c:layout>
                <c:manualLayout>
                  <c:x val="-7.0833333333333331E-2"/>
                  <c:y val="-3.90624919901386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9C5-4497-8A08-87B966C50E1A}"/>
                </c:ext>
              </c:extLst>
            </c:dLbl>
            <c:dLbl>
              <c:idx val="3"/>
              <c:layout>
                <c:manualLayout>
                  <c:x val="-6.2500000000000097E-2"/>
                  <c:y val="-3.90624919901386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9C5-4497-8A08-87B966C50E1A}"/>
                </c:ext>
              </c:extLst>
            </c:dLbl>
            <c:numFmt formatCode="#,##0.00\ &quot;zł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Arkusz1!$A$2:$A$5</c:f>
              <c:strCache>
                <c:ptCount val="4"/>
                <c:pt idx="0">
                  <c:v>Przebudowa DK-1 w Częstochowie, budowa wiaduktu na skrzyżowaniu z DK-46; połączenie z ul.Srebrną</c:v>
                </c:pt>
                <c:pt idx="1">
                  <c:v>Przebudowa DK-91 w Częstochowie – ul. Warszawska i ul. Rędzińską wraz z budową węzła DK-91 z DK-1</c:v>
                </c:pt>
                <c:pt idx="2">
                  <c:v>Połączenie DK-1 z północną częścią miasta Częstochowy – węzeł DK -1 z ul. Makuszyńskiego</c:v>
                </c:pt>
                <c:pt idx="3">
                  <c:v>Budowa Północnego Korytarza w Częstochowie. Etap II od ulicy św. Brata Alberta do ulicy Makuszyńskiego</c:v>
                </c:pt>
              </c:strCache>
            </c:strRef>
          </c:cat>
          <c:val>
            <c:numRef>
              <c:f>Arkusz1!$D$2:$D$5</c:f>
              <c:numCache>
                <c:formatCode>#,##0.00</c:formatCode>
                <c:ptCount val="4"/>
                <c:pt idx="0">
                  <c:v>82370075</c:v>
                </c:pt>
                <c:pt idx="1">
                  <c:v>55618214.980000004</c:v>
                </c:pt>
                <c:pt idx="2">
                  <c:v>21123394</c:v>
                </c:pt>
                <c:pt idx="3">
                  <c:v>17866220.739999998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D9C5-4497-8A08-87B966C50E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8740984"/>
        <c:axId val="748740000"/>
      </c:lineChart>
      <c:catAx>
        <c:axId val="748740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48740000"/>
        <c:crosses val="autoZero"/>
        <c:auto val="1"/>
        <c:lblAlgn val="ctr"/>
        <c:lblOffset val="100"/>
        <c:noMultiLvlLbl val="0"/>
      </c:catAx>
      <c:valAx>
        <c:axId val="748740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48740984"/>
        <c:crosses val="autoZero"/>
        <c:crossBetween val="between"/>
      </c:valAx>
      <c:sp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>
          <a:gradFill flip="none" rotWithShape="1">
            <a:gsLst>
              <a:gs pos="67000">
                <a:schemeClr val="accent1">
                  <a:lumMod val="5000"/>
                  <a:lumOff val="95000"/>
                </a:schemeClr>
              </a:gs>
              <a:gs pos="9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41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7.8182414698162728E-2"/>
          <c:y val="0.94348098271797431"/>
          <c:w val="0.84085739282589678"/>
          <c:h val="5.58439846120438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accent3">
            <a:lumMod val="0"/>
            <a:lumOff val="100000"/>
          </a:schemeClr>
        </a:gs>
        <a:gs pos="35000">
          <a:schemeClr val="accent3">
            <a:lumMod val="0"/>
            <a:lumOff val="100000"/>
          </a:schemeClr>
        </a:gs>
        <a:gs pos="100000">
          <a:schemeClr val="accent3">
            <a:lumMod val="100000"/>
          </a:schemeClr>
        </a:gs>
      </a:gsLst>
      <a:path path="circle">
        <a:fillToRect l="50000" t="-80000" r="50000" b="180000"/>
      </a:path>
      <a:tileRect/>
    </a:gradFill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800" dirty="0"/>
              <a:t>Finansowanie trwających inwestycji</a:t>
            </a:r>
          </a:p>
        </c:rich>
      </c:tx>
      <c:layout>
        <c:manualLayout>
          <c:xMode val="edge"/>
          <c:yMode val="edge"/>
          <c:x val="0.3220103893263341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12876935695538058"/>
          <c:y val="7.6373662476882612E-2"/>
          <c:w val="0.85595286526684167"/>
          <c:h val="0.56115228311652898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Arkusz1!$C$1</c:f>
              <c:strCache>
                <c:ptCount val="1"/>
                <c:pt idx="0">
                  <c:v>Wysokość dofinansowania ze środków zewnętrznych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glow>
                <a:schemeClr val="accent1">
                  <a:alpha val="41000"/>
                </a:schemeClr>
              </a:glow>
              <a:outerShdw blurRad="38100" dist="50800" dir="16260000" sx="105000" sy="105000" algn="ctr" rotWithShape="0">
                <a:srgbClr val="000000">
                  <a:alpha val="17000"/>
                </a:srgbClr>
              </a:outerShdw>
            </a:effectLst>
          </c:spPr>
          <c:invertIfNegative val="0"/>
          <c:dLbls>
            <c:dLbl>
              <c:idx val="1"/>
              <c:layout>
                <c:manualLayout>
                  <c:x val="0"/>
                  <c:y val="6.4814808907953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D28-489B-9035-C16893FB315B}"/>
                </c:ext>
              </c:extLst>
            </c:dLbl>
            <c:dLbl>
              <c:idx val="2"/>
              <c:layout>
                <c:manualLayout>
                  <c:x val="-1.3888888888889906E-3"/>
                  <c:y val="0.143132703005063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D28-489B-9035-C16893FB315B}"/>
                </c:ext>
              </c:extLst>
            </c:dLbl>
            <c:numFmt formatCode="#,##0.00\ &quot;zł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3"/>
                <c:pt idx="0">
                  <c:v>Budowa przedłużenia Al. Bohaterów Monte Cassino   do ul. Dźbowskiej oraz rozbudowa drogi wojewódzkiej nr 908 (ul. Dźbowska, Powstańców Warszawy, Gościnna). 
</c:v>
                </c:pt>
                <c:pt idx="1">
                  <c:v>Przebudowa Alei Wojska Polskiego – DK -1 w Częstochowie
</c:v>
                </c:pt>
                <c:pt idx="2">
                  <c:v>Rozbudowa DK-46 – ul.Głównej i ul.Przejazdowej w Częstochowie wraz z budową obejścia ul. Św.Barbary do ul.Pułaskiego w Częstochowie
</c:v>
                </c:pt>
              </c:strCache>
            </c:strRef>
          </c:cat>
          <c:val>
            <c:numRef>
              <c:f>Arkusz1!$C$2:$C$6</c:f>
              <c:numCache>
                <c:formatCode>#,##0.00</c:formatCode>
                <c:ptCount val="3"/>
                <c:pt idx="0">
                  <c:v>37217073</c:v>
                </c:pt>
                <c:pt idx="1">
                  <c:v>96697573</c:v>
                </c:pt>
                <c:pt idx="2">
                  <c:v>164141442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28-489B-9035-C16893FB315B}"/>
            </c:ext>
          </c:extLst>
        </c:ser>
        <c:ser>
          <c:idx val="0"/>
          <c:order val="1"/>
          <c:tx>
            <c:strRef>
              <c:f>Arkusz1!$B$1</c:f>
              <c:strCache>
                <c:ptCount val="1"/>
                <c:pt idx="0">
                  <c:v>Wysokość finansowania z budżetu miasta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numFmt formatCode="#,##0.00\ &quot;zł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3"/>
                <c:pt idx="0">
                  <c:v>Budowa przedłużenia Al. Bohaterów Monte Cassino   do ul. Dźbowskiej oraz rozbudowa drogi wojewódzkiej nr 908 (ul. Dźbowska, Powstańców Warszawy, Gościnna). 
</c:v>
                </c:pt>
                <c:pt idx="1">
                  <c:v>Przebudowa Alei Wojska Polskiego – DK -1 w Częstochowie
</c:v>
                </c:pt>
                <c:pt idx="2">
                  <c:v>Rozbudowa DK-46 – ul.Głównej i ul.Przejazdowej w Częstochowie wraz z budową obejścia ul. Św.Barbary do ul.Pułaskiego w Częstochowie
</c:v>
                </c:pt>
              </c:strCache>
            </c:strRef>
          </c:cat>
          <c:val>
            <c:numRef>
              <c:f>Arkusz1!$B$2:$B$6</c:f>
              <c:numCache>
                <c:formatCode>#,##0.00</c:formatCode>
                <c:ptCount val="3"/>
                <c:pt idx="0">
                  <c:v>17600817</c:v>
                </c:pt>
                <c:pt idx="1">
                  <c:v>23471628</c:v>
                </c:pt>
                <c:pt idx="2">
                  <c:v>29510039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28-489B-9035-C16893FB315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5"/>
        <c:overlap val="100"/>
        <c:axId val="748740984"/>
        <c:axId val="748740000"/>
      </c:barChart>
      <c:lineChart>
        <c:grouping val="standard"/>
        <c:varyColors val="0"/>
        <c:ser>
          <c:idx val="2"/>
          <c:order val="2"/>
          <c:tx>
            <c:strRef>
              <c:f>Arkusz1!$D$1</c:f>
              <c:strCache>
                <c:ptCount val="1"/>
                <c:pt idx="0">
                  <c:v>Kolumna2</c:v>
                </c:pt>
              </c:strCache>
            </c:strRef>
          </c:tx>
          <c:spPr>
            <a:ln w="15875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6944444444444443E-2"/>
                  <c:y val="-3.2407404453976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2A-40D1-8ECF-FB4745475309}"/>
                </c:ext>
              </c:extLst>
            </c:dLbl>
            <c:dLbl>
              <c:idx val="1"/>
              <c:layout>
                <c:manualLayout>
                  <c:x val="-6.3888888888888884E-2"/>
                  <c:y val="-3.5108021491808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C2A-40D1-8ECF-FB4745475309}"/>
                </c:ext>
              </c:extLst>
            </c:dLbl>
            <c:dLbl>
              <c:idx val="2"/>
              <c:layout>
                <c:manualLayout>
                  <c:x val="-5.6944444444444443E-2"/>
                  <c:y val="-3.5108021491808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C2A-40D1-8ECF-FB4745475309}"/>
                </c:ext>
              </c:extLst>
            </c:dLbl>
            <c:numFmt formatCode="#,##0.00\ &quot;zł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Arkusz1!$A$2:$A$6</c:f>
              <c:strCache>
                <c:ptCount val="3"/>
                <c:pt idx="0">
                  <c:v>Budowa przedłużenia Al. Bohaterów Monte Cassino   do ul. Dźbowskiej oraz rozbudowa drogi wojewódzkiej nr 908 (ul. Dźbowska, Powstańców Warszawy, Gościnna). 
</c:v>
                </c:pt>
                <c:pt idx="1">
                  <c:v>Przebudowa Alei Wojska Polskiego – DK -1 w Częstochowie
</c:v>
                </c:pt>
                <c:pt idx="2">
                  <c:v>Rozbudowa DK-46 – ul.Głównej i ul.Przejazdowej w Częstochowie wraz z budową obejścia ul. Św.Barbary do ul.Pułaskiego w Częstochowie
</c:v>
                </c:pt>
              </c:strCache>
            </c:strRef>
          </c:cat>
          <c:val>
            <c:numRef>
              <c:f>Arkusz1!$D$2:$D$6</c:f>
              <c:numCache>
                <c:formatCode>#,##0.00</c:formatCode>
                <c:ptCount val="3"/>
                <c:pt idx="0">
                  <c:v>54817890</c:v>
                </c:pt>
                <c:pt idx="1">
                  <c:v>120169201</c:v>
                </c:pt>
                <c:pt idx="2">
                  <c:v>193651481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C2A-40D1-8ECF-FB47454753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8740984"/>
        <c:axId val="748740000"/>
      </c:lineChart>
      <c:catAx>
        <c:axId val="748740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48740000"/>
        <c:crosses val="autoZero"/>
        <c:auto val="1"/>
        <c:lblAlgn val="ctr"/>
        <c:lblOffset val="100"/>
        <c:noMultiLvlLbl val="0"/>
      </c:catAx>
      <c:valAx>
        <c:axId val="748740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48740984"/>
        <c:crosses val="autoZero"/>
        <c:crossBetween val="between"/>
      </c:valAx>
      <c:sp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>
          <a:gradFill flip="none" rotWithShape="1">
            <a:gsLst>
              <a:gs pos="67000">
                <a:schemeClr val="accent1">
                  <a:lumMod val="5000"/>
                  <a:lumOff val="95000"/>
                </a:schemeClr>
              </a:gs>
              <a:gs pos="9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41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12924551618547681"/>
          <c:y val="0.95329102083111383"/>
          <c:w val="0.74150896762904639"/>
          <c:h val="4.40083621310547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accent3">
            <a:lumMod val="0"/>
            <a:lumOff val="100000"/>
          </a:schemeClr>
        </a:gs>
        <a:gs pos="35000">
          <a:schemeClr val="accent3">
            <a:lumMod val="0"/>
            <a:lumOff val="100000"/>
          </a:schemeClr>
        </a:gs>
        <a:gs pos="100000">
          <a:schemeClr val="accent3">
            <a:lumMod val="100000"/>
          </a:schemeClr>
        </a:gs>
      </a:gsLst>
      <a:path path="circle">
        <a:fillToRect l="50000" t="-80000" r="50000" b="180000"/>
      </a:path>
      <a:tileRect/>
    </a:gradFill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600" dirty="0"/>
              <a:t>Finansowanie</a:t>
            </a:r>
            <a:r>
              <a:rPr lang="pl-PL" sz="1600" baseline="0" dirty="0"/>
              <a:t> inwestycji zakończonych                Finansowanie inwestycji trwających</a:t>
            </a:r>
            <a:endParaRPr lang="pl-PL" sz="1600" dirty="0"/>
          </a:p>
        </c:rich>
      </c:tx>
      <c:layout>
        <c:manualLayout>
          <c:xMode val="edge"/>
          <c:yMode val="edge"/>
          <c:x val="0.19166666666666668"/>
          <c:y val="1.56249967960554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11895680227471567"/>
          <c:y val="8.149891701547797E-2"/>
          <c:w val="0.86437653105861767"/>
          <c:h val="0.44950655152834817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Arkusz1!$C$1</c:f>
              <c:strCache>
                <c:ptCount val="1"/>
                <c:pt idx="0">
                  <c:v>Wysokość dofinansowania ze środków zewnętrznych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Arkusz1!$A$2:$A$8</c:f>
              <c:strCache>
                <c:ptCount val="7"/>
                <c:pt idx="0">
                  <c:v>Przebudowa DK-1 w Częstochowie, budowa wiaduktu na skrzyżowaniu z DK-46; połączenie z ul.Srebrną</c:v>
                </c:pt>
                <c:pt idx="1">
                  <c:v>Przebudowa DK-91 w Częstochowie – ul. Warszawska i ul. Rędzińską wraz z budową węzła DK-91 z DK-1</c:v>
                </c:pt>
                <c:pt idx="2">
                  <c:v>Połączenie DK-1 z północną częścią miasta Częstochowy – węzeł DK -1 z ul. Makuszyńskiego</c:v>
                </c:pt>
                <c:pt idx="3">
                  <c:v>Budowa Północnego Korytarza w Częstochowie. Etap II od ulicy św. Brata Alberta do ulicy Makuszyńskiego</c:v>
                </c:pt>
                <c:pt idx="4">
                  <c:v>Budowa przedłużenia Al. Bohaterów Monte Cassino   do ul. Dźbowskiej oraz rozbudowa drogi wojewódzkiej nr 908 (ul. Dźbowska, Powstańców Warszawy, Gościnna). 
</c:v>
                </c:pt>
                <c:pt idx="5">
                  <c:v>Przebudowa Alei Wojska Polskiego – DK -1 w Częstochowie
</c:v>
                </c:pt>
                <c:pt idx="6">
                  <c:v>Rozbudowa DK-46 – ul.Głównej i ul.Przejazdowej w Częstochowie wraz z budową obejścia ul. Św.Barbary do ul.Pułaskiego w Częstochowie
</c:v>
                </c:pt>
              </c:strCache>
            </c:strRef>
          </c:cat>
          <c:val>
            <c:numRef>
              <c:f>Arkusz1!$C$2:$C$8</c:f>
              <c:numCache>
                <c:formatCode>#,##0.00</c:formatCode>
                <c:ptCount val="7"/>
                <c:pt idx="0">
                  <c:v>63793687</c:v>
                </c:pt>
                <c:pt idx="1">
                  <c:v>49165817</c:v>
                </c:pt>
                <c:pt idx="2">
                  <c:v>14181560</c:v>
                </c:pt>
                <c:pt idx="3">
                  <c:v>15119608.18</c:v>
                </c:pt>
                <c:pt idx="4">
                  <c:v>37217073</c:v>
                </c:pt>
                <c:pt idx="5">
                  <c:v>96697573</c:v>
                </c:pt>
                <c:pt idx="6">
                  <c:v>164141442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28-489B-9035-C16893FB315B}"/>
            </c:ext>
          </c:extLst>
        </c:ser>
        <c:ser>
          <c:idx val="0"/>
          <c:order val="1"/>
          <c:tx>
            <c:strRef>
              <c:f>Arkusz1!$B$1</c:f>
              <c:strCache>
                <c:ptCount val="1"/>
                <c:pt idx="0">
                  <c:v>Wysokość finansowania ze środków własnych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Arkusz1!$A$2:$A$8</c:f>
              <c:strCache>
                <c:ptCount val="7"/>
                <c:pt idx="0">
                  <c:v>Przebudowa DK-1 w Częstochowie, budowa wiaduktu na skrzyżowaniu z DK-46; połączenie z ul.Srebrną</c:v>
                </c:pt>
                <c:pt idx="1">
                  <c:v>Przebudowa DK-91 w Częstochowie – ul. Warszawska i ul. Rędzińską wraz z budową węzła DK-91 z DK-1</c:v>
                </c:pt>
                <c:pt idx="2">
                  <c:v>Połączenie DK-1 z północną częścią miasta Częstochowy – węzeł DK -1 z ul. Makuszyńskiego</c:v>
                </c:pt>
                <c:pt idx="3">
                  <c:v>Budowa Północnego Korytarza w Częstochowie. Etap II od ulicy św. Brata Alberta do ulicy Makuszyńskiego</c:v>
                </c:pt>
                <c:pt idx="4">
                  <c:v>Budowa przedłużenia Al. Bohaterów Monte Cassino   do ul. Dźbowskiej oraz rozbudowa drogi wojewódzkiej nr 908 (ul. Dźbowska, Powstańców Warszawy, Gościnna). 
</c:v>
                </c:pt>
                <c:pt idx="5">
                  <c:v>Przebudowa Alei Wojska Polskiego – DK -1 w Częstochowie
</c:v>
                </c:pt>
                <c:pt idx="6">
                  <c:v>Rozbudowa DK-46 – ul.Głównej i ul.Przejazdowej w Częstochowie wraz z budową obejścia ul. Św.Barbary do ul.Pułaskiego w Częstochowie
</c:v>
                </c:pt>
              </c:strCache>
            </c:strRef>
          </c:cat>
          <c:val>
            <c:numRef>
              <c:f>Arkusz1!$B$2:$B$8</c:f>
              <c:numCache>
                <c:formatCode>#,##0.00</c:formatCode>
                <c:ptCount val="7"/>
                <c:pt idx="0">
                  <c:v>18576388</c:v>
                </c:pt>
                <c:pt idx="1">
                  <c:v>6452397.9800000004</c:v>
                </c:pt>
                <c:pt idx="2">
                  <c:v>6941834</c:v>
                </c:pt>
                <c:pt idx="3">
                  <c:v>2746612.56</c:v>
                </c:pt>
                <c:pt idx="4">
                  <c:v>17600817</c:v>
                </c:pt>
                <c:pt idx="5">
                  <c:v>23471628</c:v>
                </c:pt>
                <c:pt idx="6">
                  <c:v>29510039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28-489B-9035-C16893FB31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6"/>
        <c:overlap val="100"/>
        <c:axId val="748740984"/>
        <c:axId val="748740000"/>
      </c:barChart>
      <c:lineChart>
        <c:grouping val="standard"/>
        <c:varyColors val="0"/>
        <c:ser>
          <c:idx val="2"/>
          <c:order val="2"/>
          <c:tx>
            <c:strRef>
              <c:f>Arkusz1!$D$1</c:f>
              <c:strCache>
                <c:ptCount val="1"/>
                <c:pt idx="0">
                  <c:v>Kolumna2</c:v>
                </c:pt>
              </c:strCache>
            </c:strRef>
          </c:tx>
          <c:spPr>
            <a:ln w="15875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6666666666666666E-2"/>
                  <c:y val="-3.3854159724786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9C5-4497-8A08-87B966C50E1A}"/>
                </c:ext>
              </c:extLst>
            </c:dLbl>
            <c:dLbl>
              <c:idx val="1"/>
              <c:layout>
                <c:manualLayout>
                  <c:x val="-6.8055555555555605E-2"/>
                  <c:y val="-3.3854159724786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9C5-4497-8A08-87B966C50E1A}"/>
                </c:ext>
              </c:extLst>
            </c:dLbl>
            <c:dLbl>
              <c:idx val="2"/>
              <c:layout>
                <c:manualLayout>
                  <c:x val="-7.0833333333333331E-2"/>
                  <c:y val="-3.90624919901386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9C5-4497-8A08-87B966C50E1A}"/>
                </c:ext>
              </c:extLst>
            </c:dLbl>
            <c:dLbl>
              <c:idx val="3"/>
              <c:layout>
                <c:manualLayout>
                  <c:x val="-6.2500000000000097E-2"/>
                  <c:y val="-3.90624919901386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9C5-4497-8A08-87B966C50E1A}"/>
                </c:ext>
              </c:extLst>
            </c:dLbl>
            <c:dLbl>
              <c:idx val="4"/>
              <c:layout>
                <c:manualLayout>
                  <c:x val="-6.1111111111111213E-2"/>
                  <c:y val="-3.1249993592110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39-4B7C-8438-D64EECB1C650}"/>
                </c:ext>
              </c:extLst>
            </c:dLbl>
            <c:dLbl>
              <c:idx val="5"/>
              <c:layout>
                <c:manualLayout>
                  <c:x val="-7.0833333333333331E-2"/>
                  <c:y val="-3.3854159724786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39-4B7C-8438-D64EECB1C650}"/>
                </c:ext>
              </c:extLst>
            </c:dLbl>
            <c:dLbl>
              <c:idx val="6"/>
              <c:layout>
                <c:manualLayout>
                  <c:x val="1.0185067526415994E-16"/>
                  <c:y val="-3.90624919901386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39-4B7C-8438-D64EECB1C650}"/>
                </c:ext>
              </c:extLst>
            </c:dLbl>
            <c:numFmt formatCode="#,##0.00\ &quot;zł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Arkusz1!$A$2:$A$8</c:f>
              <c:strCache>
                <c:ptCount val="7"/>
                <c:pt idx="0">
                  <c:v>Przebudowa DK-1 w Częstochowie, budowa wiaduktu na skrzyżowaniu z DK-46; połączenie z ul.Srebrną</c:v>
                </c:pt>
                <c:pt idx="1">
                  <c:v>Przebudowa DK-91 w Częstochowie – ul. Warszawska i ul. Rędzińską wraz z budową węzła DK-91 z DK-1</c:v>
                </c:pt>
                <c:pt idx="2">
                  <c:v>Połączenie DK-1 z północną częścią miasta Częstochowy – węzeł DK -1 z ul. Makuszyńskiego</c:v>
                </c:pt>
                <c:pt idx="3">
                  <c:v>Budowa Północnego Korytarza w Częstochowie. Etap II od ulicy św. Brata Alberta do ulicy Makuszyńskiego</c:v>
                </c:pt>
                <c:pt idx="4">
                  <c:v>Budowa przedłużenia Al. Bohaterów Monte Cassino   do ul. Dźbowskiej oraz rozbudowa drogi wojewódzkiej nr 908 (ul. Dźbowska, Powstańców Warszawy, Gościnna). 
</c:v>
                </c:pt>
                <c:pt idx="5">
                  <c:v>Przebudowa Alei Wojska Polskiego – DK -1 w Częstochowie
</c:v>
                </c:pt>
                <c:pt idx="6">
                  <c:v>Rozbudowa DK-46 – ul.Głównej i ul.Przejazdowej w Częstochowie wraz z budową obejścia ul. Św.Barbary do ul.Pułaskiego w Częstochowie
</c:v>
                </c:pt>
              </c:strCache>
            </c:strRef>
          </c:cat>
          <c:val>
            <c:numRef>
              <c:f>Arkusz1!$D$2:$D$8</c:f>
              <c:numCache>
                <c:formatCode>#,##0.00</c:formatCode>
                <c:ptCount val="7"/>
                <c:pt idx="0">
                  <c:v>82370075</c:v>
                </c:pt>
                <c:pt idx="1">
                  <c:v>55618214.980000004</c:v>
                </c:pt>
                <c:pt idx="2">
                  <c:v>21123394</c:v>
                </c:pt>
                <c:pt idx="3">
                  <c:v>17866220.739999998</c:v>
                </c:pt>
                <c:pt idx="4">
                  <c:v>54817890</c:v>
                </c:pt>
                <c:pt idx="5">
                  <c:v>120169201</c:v>
                </c:pt>
                <c:pt idx="6">
                  <c:v>193651481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D9C5-4497-8A08-87B966C50E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8740984"/>
        <c:axId val="748740000"/>
      </c:lineChart>
      <c:catAx>
        <c:axId val="748740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48740000"/>
        <c:crosses val="autoZero"/>
        <c:auto val="1"/>
        <c:lblAlgn val="ctr"/>
        <c:lblOffset val="100"/>
        <c:noMultiLvlLbl val="0"/>
      </c:catAx>
      <c:valAx>
        <c:axId val="748740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48740984"/>
        <c:crosses val="autoZero"/>
        <c:crossBetween val="between"/>
      </c:valAx>
      <c:sp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>
          <a:gradFill flip="none" rotWithShape="1">
            <a:gsLst>
              <a:gs pos="67000">
                <a:schemeClr val="accent1">
                  <a:lumMod val="5000"/>
                  <a:lumOff val="95000"/>
                </a:schemeClr>
              </a:gs>
              <a:gs pos="9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41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7.8182414698162728E-2"/>
          <c:y val="0.94348098271797431"/>
          <c:w val="0.84085739282589678"/>
          <c:h val="5.58439846120438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accent3">
            <a:lumMod val="0"/>
            <a:lumOff val="100000"/>
          </a:schemeClr>
        </a:gs>
        <a:gs pos="35000">
          <a:schemeClr val="accent3">
            <a:lumMod val="0"/>
            <a:lumOff val="100000"/>
          </a:schemeClr>
        </a:gs>
        <a:gs pos="100000">
          <a:schemeClr val="accent3">
            <a:lumMod val="100000"/>
          </a:schemeClr>
        </a:gs>
      </a:gsLst>
      <a:path path="circle">
        <a:fillToRect l="50000" t="-80000" r="50000" b="180000"/>
      </a:path>
      <a:tileRect/>
    </a:gradFill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400" dirty="0"/>
              <a:t>Koszty</a:t>
            </a:r>
            <a:r>
              <a:rPr lang="pl-PL" sz="1400" baseline="0" dirty="0"/>
              <a:t> zrealizowanej modernizacji</a:t>
            </a:r>
            <a:endParaRPr lang="pl-PL" sz="1400" dirty="0"/>
          </a:p>
        </c:rich>
      </c:tx>
      <c:layout>
        <c:manualLayout>
          <c:xMode val="edge"/>
          <c:yMode val="edge"/>
          <c:x val="0.30138888888888887"/>
          <c:y val="2.08333290614072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14395680227471566"/>
          <c:y val="9.9728079944209347E-2"/>
          <c:w val="0.83937653105861776"/>
          <c:h val="0.6578398421424208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Finansowanie ze środków budżetu miasta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dLbl>
              <c:idx val="2"/>
              <c:layout>
                <c:manualLayout>
                  <c:x val="-2.7777777777777779E-3"/>
                  <c:y val="2.8645827459434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093-4786-812E-1193B5DF366D}"/>
                </c:ext>
              </c:extLst>
            </c:dLbl>
            <c:dLbl>
              <c:idx val="4"/>
              <c:layout>
                <c:manualLayout>
                  <c:x val="-1.0185067526415994E-16"/>
                  <c:y val="-2.08333290614072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093-4786-812E-1193B5DF366D}"/>
                </c:ext>
              </c:extLst>
            </c:dLbl>
            <c:dLbl>
              <c:idx val="5"/>
              <c:layout>
                <c:manualLayout>
                  <c:x val="-2.7777777777777779E-3"/>
                  <c:y val="-5.20833226535181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093-4786-812E-1193B5DF366D}"/>
                </c:ext>
              </c:extLst>
            </c:dLbl>
            <c:dLbl>
              <c:idx val="6"/>
              <c:layout>
                <c:manualLayout>
                  <c:x val="-1.0185067526415994E-16"/>
                  <c:y val="3.3854159724786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093-4786-812E-1193B5DF366D}"/>
                </c:ext>
              </c:extLst>
            </c:dLbl>
            <c:dLbl>
              <c:idx val="7"/>
              <c:layout>
                <c:manualLayout>
                  <c:x val="1.3888888888888889E-3"/>
                  <c:y val="-1.04166645307037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093-4786-812E-1193B5DF366D}"/>
                </c:ext>
              </c:extLst>
            </c:dLbl>
            <c:numFmt formatCode="#,##0.00\ &quot;zł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Arkusz1!$A$2:$A$9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Arkusz1!$B$2:$B$9</c:f>
              <c:numCache>
                <c:formatCode>#,##0.00</c:formatCode>
                <c:ptCount val="8"/>
                <c:pt idx="0">
                  <c:v>237748</c:v>
                </c:pt>
                <c:pt idx="1">
                  <c:v>481213</c:v>
                </c:pt>
                <c:pt idx="2">
                  <c:v>1085159</c:v>
                </c:pt>
                <c:pt idx="3">
                  <c:v>1140987</c:v>
                </c:pt>
                <c:pt idx="4">
                  <c:v>1284837</c:v>
                </c:pt>
                <c:pt idx="5">
                  <c:v>1375807</c:v>
                </c:pt>
                <c:pt idx="6">
                  <c:v>1000000</c:v>
                </c:pt>
                <c:pt idx="7">
                  <c:v>1000000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28-489B-9035-C16893FB315B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Finansowane ze środków zewnętrznych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cat>
            <c:numRef>
              <c:f>Arkusz1!$A$2:$A$9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Arkusz1!$C$2:$C$7</c:f>
              <c:numCache>
                <c:formatCode>General</c:formatCode>
                <c:ptCount val="6"/>
                <c:pt idx="5" formatCode="#,##0.00">
                  <c:v>679580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8D28-489B-9035-C16893FB31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6"/>
        <c:overlap val="100"/>
        <c:axId val="748740984"/>
        <c:axId val="748740000"/>
      </c:barChart>
      <c:lineChart>
        <c:grouping val="standard"/>
        <c:varyColors val="0"/>
        <c:ser>
          <c:idx val="2"/>
          <c:order val="2"/>
          <c:tx>
            <c:strRef>
              <c:f>Arkusz1!$D$1</c:f>
              <c:strCache>
                <c:ptCount val="1"/>
                <c:pt idx="0">
                  <c:v>Suma</c:v>
                </c:pt>
              </c:strCache>
            </c:strRef>
          </c:tx>
          <c:spPr>
            <a:ln w="15875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6666666666666666E-2"/>
                  <c:y val="-3.3854159724786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9C5-4497-8A08-87B966C50E1A}"/>
                </c:ext>
              </c:extLst>
            </c:dLbl>
            <c:dLbl>
              <c:idx val="1"/>
              <c:layout>
                <c:manualLayout>
                  <c:x val="-6.8055555555555605E-2"/>
                  <c:y val="-3.3854159724786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9C5-4497-8A08-87B966C50E1A}"/>
                </c:ext>
              </c:extLst>
            </c:dLbl>
            <c:dLbl>
              <c:idx val="2"/>
              <c:layout>
                <c:manualLayout>
                  <c:x val="-7.0833333333333331E-2"/>
                  <c:y val="-3.90624919901386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9C5-4497-8A08-87B966C50E1A}"/>
                </c:ext>
              </c:extLst>
            </c:dLbl>
            <c:dLbl>
              <c:idx val="4"/>
              <c:layout>
                <c:manualLayout>
                  <c:x val="-6.1111111111111213E-2"/>
                  <c:y val="-3.1249993592110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39-4B7C-8438-D64EECB1C650}"/>
                </c:ext>
              </c:extLst>
            </c:dLbl>
            <c:dLbl>
              <c:idx val="5"/>
              <c:layout>
                <c:manualLayout>
                  <c:x val="-6.458333333333334E-2"/>
                  <c:y val="-3.3854159724786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163888888888888"/>
                      <c:h val="4.585936559642273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1F39-4B7C-8438-D64EECB1C650}"/>
                </c:ext>
              </c:extLst>
            </c:dLbl>
            <c:numFmt formatCode="#,##0.00\ &quot;zł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Arkusz1!$A$2:$A$7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  <c:extLst/>
            </c:numRef>
          </c:cat>
          <c:val>
            <c:numRef>
              <c:f>Arkusz1!$D$2:$D$7</c:f>
              <c:numCache>
                <c:formatCode>General</c:formatCode>
                <c:ptCount val="6"/>
                <c:pt idx="5" formatCode="#,##0.00">
                  <c:v>2055387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8-D9C5-4497-8A08-87B966C50E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8740984"/>
        <c:axId val="748740000"/>
      </c:lineChart>
      <c:catAx>
        <c:axId val="7487409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dirty="0"/>
                  <a:t>ROK REALIZACJI</a:t>
                </a:r>
              </a:p>
            </c:rich>
          </c:tx>
          <c:layout>
            <c:manualLayout>
              <c:xMode val="edge"/>
              <c:yMode val="edge"/>
              <c:x val="0.48836384514435693"/>
              <c:y val="0.835467348370376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48740000"/>
        <c:crosses val="autoZero"/>
        <c:auto val="1"/>
        <c:lblAlgn val="ctr"/>
        <c:lblOffset val="100"/>
        <c:noMultiLvlLbl val="0"/>
      </c:catAx>
      <c:valAx>
        <c:axId val="748740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dirty="0"/>
                  <a:t>KOSZT W ZŁ</a:t>
                </a:r>
              </a:p>
            </c:rich>
          </c:tx>
          <c:layout>
            <c:manualLayout>
              <c:xMode val="edge"/>
              <c:yMode val="edge"/>
              <c:x val="8.9653324584426947E-3"/>
              <c:y val="0.310295006911292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48740984"/>
        <c:crosses val="autoZero"/>
        <c:crossBetween val="between"/>
      </c:valAx>
      <c:sp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>
          <a:gradFill flip="none" rotWithShape="1">
            <a:gsLst>
              <a:gs pos="67000">
                <a:schemeClr val="accent1">
                  <a:lumMod val="5000"/>
                  <a:lumOff val="95000"/>
                </a:schemeClr>
              </a:gs>
              <a:gs pos="9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41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7.8182414698162728E-2"/>
          <c:y val="0.90962682299318753"/>
          <c:w val="0.84085739282589678"/>
          <c:h val="8.70939782041547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accent3">
            <a:lumMod val="0"/>
            <a:lumOff val="100000"/>
          </a:schemeClr>
        </a:gs>
        <a:gs pos="35000">
          <a:schemeClr val="accent3">
            <a:lumMod val="0"/>
            <a:lumOff val="100000"/>
          </a:schemeClr>
        </a:gs>
        <a:gs pos="100000">
          <a:schemeClr val="accent3">
            <a:lumMod val="100000"/>
          </a:schemeClr>
        </a:gs>
      </a:gsLst>
      <a:path path="circle">
        <a:fillToRect l="50000" t="-80000" r="50000" b="180000"/>
      </a:path>
      <a:tileRect/>
    </a:gradFill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23723D-C3F1-4107-9229-79442745E46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94593B5-2C9C-40DC-9133-A6F52EA5334C}" type="pres">
      <dgm:prSet presAssocID="{5A23723D-C3F1-4107-9229-79442745E46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64372013-E59E-4ED7-9E4E-CBDAB77DFFD8}" type="presOf" srcId="{5A23723D-C3F1-4107-9229-79442745E46B}" destId="{F94593B5-2C9C-40DC-9133-A6F52EA5334C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67CEC81-83EB-4BEF-A970-2836A2EE8AE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B52B3A7-1A01-4618-9774-267124981C73}" type="pres">
      <dgm:prSet presAssocID="{467CEC81-83EB-4BEF-A970-2836A2EE8AE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81E07255-B504-4054-8BC5-E4DFFAE97323}" type="presOf" srcId="{467CEC81-83EB-4BEF-A970-2836A2EE8AE9}" destId="{BB52B3A7-1A01-4618-9774-267124981C73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A23723D-C3F1-4107-9229-79442745E46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94593B5-2C9C-40DC-9133-A6F52EA5334C}" type="pres">
      <dgm:prSet presAssocID="{5A23723D-C3F1-4107-9229-79442745E46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64372013-E59E-4ED7-9E4E-CBDAB77DFFD8}" type="presOf" srcId="{5A23723D-C3F1-4107-9229-79442745E46B}" destId="{F94593B5-2C9C-40DC-9133-A6F52EA5334C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67CEC81-83EB-4BEF-A970-2836A2EE8AE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B52B3A7-1A01-4618-9774-267124981C73}" type="pres">
      <dgm:prSet presAssocID="{467CEC81-83EB-4BEF-A970-2836A2EE8AE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81E07255-B504-4054-8BC5-E4DFFAE97323}" type="presOf" srcId="{467CEC81-83EB-4BEF-A970-2836A2EE8AE9}" destId="{BB52B3A7-1A01-4618-9774-267124981C73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A23723D-C3F1-4107-9229-79442745E46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94593B5-2C9C-40DC-9133-A6F52EA5334C}" type="pres">
      <dgm:prSet presAssocID="{5A23723D-C3F1-4107-9229-79442745E46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64372013-E59E-4ED7-9E4E-CBDAB77DFFD8}" type="presOf" srcId="{5A23723D-C3F1-4107-9229-79442745E46B}" destId="{F94593B5-2C9C-40DC-9133-A6F52EA5334C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A23723D-C3F1-4107-9229-79442745E46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94593B5-2C9C-40DC-9133-A6F52EA5334C}" type="pres">
      <dgm:prSet presAssocID="{5A23723D-C3F1-4107-9229-79442745E46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64372013-E59E-4ED7-9E4E-CBDAB77DFFD8}" type="presOf" srcId="{5A23723D-C3F1-4107-9229-79442745E46B}" destId="{F94593B5-2C9C-40DC-9133-A6F52EA5334C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7CEC81-83EB-4BEF-A970-2836A2EE8AE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6C596B0-5CC7-450E-8BF7-9F4B0EC74478}">
      <dgm:prSet phldrT="[Tekst]" custT="1"/>
      <dgm:spPr/>
      <dgm:t>
        <a:bodyPr/>
        <a:lstStyle/>
        <a:p>
          <a:r>
            <a:rPr lang="pl-PL" sz="1600" dirty="0"/>
            <a:t>Najważniejsze zrealizowane inwestycje:</a:t>
          </a:r>
        </a:p>
      </dgm:t>
    </dgm:pt>
    <dgm:pt modelId="{0E647DE7-52FC-4522-A9D9-7215F16B7423}" type="parTrans" cxnId="{C04E3D2E-3651-4ED1-AC89-2302FDABFA22}">
      <dgm:prSet/>
      <dgm:spPr/>
      <dgm:t>
        <a:bodyPr/>
        <a:lstStyle/>
        <a:p>
          <a:endParaRPr lang="pl-PL"/>
        </a:p>
      </dgm:t>
    </dgm:pt>
    <dgm:pt modelId="{3DAB9FF8-C4D4-46E5-95EF-993DC3DB599F}" type="sibTrans" cxnId="{C04E3D2E-3651-4ED1-AC89-2302FDABFA22}">
      <dgm:prSet/>
      <dgm:spPr/>
      <dgm:t>
        <a:bodyPr/>
        <a:lstStyle/>
        <a:p>
          <a:endParaRPr lang="pl-PL"/>
        </a:p>
      </dgm:t>
    </dgm:pt>
    <dgm:pt modelId="{DBE2396C-3DC7-4BC7-B71E-B6B774A352F7}" type="asst">
      <dgm:prSet phldrT="[Tekst]" custT="1"/>
      <dgm:spPr/>
      <dgm:t>
        <a:bodyPr/>
        <a:lstStyle/>
        <a:p>
          <a:r>
            <a:rPr lang="pl-PL" sz="1100" b="0" u="none" dirty="0"/>
            <a:t>Przebudowa DK-1 w Częstochowie, budowa wiaduktu na skrzyżowaniu</a:t>
          </a:r>
          <a:br>
            <a:rPr lang="pl-PL" sz="1100" b="0" u="none" dirty="0"/>
          </a:br>
          <a:r>
            <a:rPr lang="pl-PL" sz="1100" b="0" u="none" dirty="0"/>
            <a:t>z DK-46: połączenie z ul. Srebrną.</a:t>
          </a:r>
        </a:p>
      </dgm:t>
    </dgm:pt>
    <dgm:pt modelId="{82282B49-BC63-46A9-8621-DA4CDA48E4D3}" type="parTrans" cxnId="{5B428E76-01FE-453D-8428-075320D09DE0}">
      <dgm:prSet/>
      <dgm:spPr/>
      <dgm:t>
        <a:bodyPr/>
        <a:lstStyle/>
        <a:p>
          <a:endParaRPr lang="pl-PL"/>
        </a:p>
      </dgm:t>
    </dgm:pt>
    <dgm:pt modelId="{B5057239-EE42-4BA1-BB4A-1DDF79079CF9}" type="sibTrans" cxnId="{5B428E76-01FE-453D-8428-075320D09DE0}">
      <dgm:prSet/>
      <dgm:spPr/>
      <dgm:t>
        <a:bodyPr/>
        <a:lstStyle/>
        <a:p>
          <a:endParaRPr lang="pl-PL"/>
        </a:p>
      </dgm:t>
    </dgm:pt>
    <dgm:pt modelId="{BD60B359-8244-436B-9FF7-50180B5EA2E7}" type="asst">
      <dgm:prSet custT="1"/>
      <dgm:spPr/>
      <dgm:t>
        <a:bodyPr/>
        <a:lstStyle/>
        <a:p>
          <a:r>
            <a:rPr lang="pl-PL" sz="1100" dirty="0">
              <a:solidFill>
                <a:prstClr val="white"/>
              </a:solidFill>
              <a:latin typeface="Calibri" panose="020F0502020204030204"/>
            </a:rPr>
            <a:t>Budowa Północnego Korytarza w Częstochowie.</a:t>
          </a:r>
          <a:br>
            <a:rPr lang="pl-PL" sz="1100" dirty="0">
              <a:solidFill>
                <a:prstClr val="white"/>
              </a:solidFill>
              <a:latin typeface="Calibri" panose="020F0502020204030204"/>
            </a:rPr>
          </a:br>
          <a:r>
            <a:rPr lang="pl-PL" sz="1100" dirty="0">
              <a:solidFill>
                <a:prstClr val="white"/>
              </a:solidFill>
              <a:latin typeface="Calibri" panose="020F0502020204030204"/>
            </a:rPr>
            <a:t>Etap II od ul. Św. Brata Alberta do ul. Makuszyńskiego.</a:t>
          </a:r>
          <a:endParaRPr lang="pl-PL" sz="1100" dirty="0"/>
        </a:p>
      </dgm:t>
    </dgm:pt>
    <dgm:pt modelId="{127105E6-CF2B-4AA5-8AB5-0FF26EE23170}" type="parTrans" cxnId="{6C74C709-5F84-48FA-8B6E-39CEA572269A}">
      <dgm:prSet/>
      <dgm:spPr/>
      <dgm:t>
        <a:bodyPr/>
        <a:lstStyle/>
        <a:p>
          <a:endParaRPr lang="pl-PL"/>
        </a:p>
      </dgm:t>
    </dgm:pt>
    <dgm:pt modelId="{06623FB6-F067-4D18-B15E-CE4E0C2800E2}" type="sibTrans" cxnId="{6C74C709-5F84-48FA-8B6E-39CEA572269A}">
      <dgm:prSet/>
      <dgm:spPr/>
      <dgm:t>
        <a:bodyPr/>
        <a:lstStyle/>
        <a:p>
          <a:endParaRPr lang="pl-PL"/>
        </a:p>
      </dgm:t>
    </dgm:pt>
    <dgm:pt modelId="{F405C755-E243-4A36-91AA-B06D1C4C616B}" type="asst">
      <dgm:prSet custT="1"/>
      <dgm:spPr/>
      <dgm:t>
        <a:bodyPr/>
        <a:lstStyle/>
        <a:p>
          <a:r>
            <a:rPr lang="pl-PL" sz="1100" dirty="0"/>
            <a:t>Budowa przedłużenia Alei Bohaterów Monte Cassino do ul. Śląskiej.</a:t>
          </a:r>
          <a:endParaRPr lang="pl-PL" sz="1100" b="1" dirty="0"/>
        </a:p>
      </dgm:t>
    </dgm:pt>
    <dgm:pt modelId="{2F066CDE-7CDD-4406-A6C2-ACFAA202A2A4}" type="parTrans" cxnId="{0377392E-750D-4B7F-88C1-1F3235FCFC68}">
      <dgm:prSet/>
      <dgm:spPr/>
      <dgm:t>
        <a:bodyPr/>
        <a:lstStyle/>
        <a:p>
          <a:endParaRPr lang="pl-PL"/>
        </a:p>
      </dgm:t>
    </dgm:pt>
    <dgm:pt modelId="{4ED38415-FBE0-45F3-9A24-08E73E2B2502}" type="sibTrans" cxnId="{0377392E-750D-4B7F-88C1-1F3235FCFC68}">
      <dgm:prSet/>
      <dgm:spPr/>
      <dgm:t>
        <a:bodyPr/>
        <a:lstStyle/>
        <a:p>
          <a:endParaRPr lang="pl-PL"/>
        </a:p>
      </dgm:t>
    </dgm:pt>
    <dgm:pt modelId="{E3316756-8345-48FD-B617-1008D61FF56E}" type="asst">
      <dgm:prSet custT="1"/>
      <dgm:spPr/>
      <dgm:t>
        <a:bodyPr/>
        <a:lstStyle/>
        <a:p>
          <a:r>
            <a:rPr lang="pl-PL" sz="1100" dirty="0"/>
            <a:t>Przebudowa Alei Pokoju na odcinku od DK-1 do ul. Rejtana</a:t>
          </a:r>
          <a:br>
            <a:rPr lang="pl-PL" sz="1100" dirty="0"/>
          </a:br>
          <a:r>
            <a:rPr lang="pl-PL" sz="1100" dirty="0"/>
            <a:t>wraz z budową ul. Rejtana  w Częstochowie.</a:t>
          </a:r>
          <a:endParaRPr lang="pl-PL" sz="1100" b="1" dirty="0"/>
        </a:p>
      </dgm:t>
    </dgm:pt>
    <dgm:pt modelId="{E76A4DEE-284A-43C5-A4B6-E708186261CF}" type="parTrans" cxnId="{4B24C590-2CB3-41F2-A011-F5C19419F71A}">
      <dgm:prSet/>
      <dgm:spPr/>
      <dgm:t>
        <a:bodyPr/>
        <a:lstStyle/>
        <a:p>
          <a:endParaRPr lang="pl-PL"/>
        </a:p>
      </dgm:t>
    </dgm:pt>
    <dgm:pt modelId="{31440DCA-1CE8-42AB-9D7D-365C9B57EBBB}" type="sibTrans" cxnId="{4B24C590-2CB3-41F2-A011-F5C19419F71A}">
      <dgm:prSet/>
      <dgm:spPr/>
      <dgm:t>
        <a:bodyPr/>
        <a:lstStyle/>
        <a:p>
          <a:endParaRPr lang="pl-PL"/>
        </a:p>
      </dgm:t>
    </dgm:pt>
    <dgm:pt modelId="{CDAD6386-8909-4D2F-A6F0-0D43220DCF0A}" type="asst">
      <dgm:prSet custT="1"/>
      <dgm:spPr/>
      <dgm:t>
        <a:bodyPr/>
        <a:lstStyle/>
        <a:p>
          <a:r>
            <a:rPr lang="pl-PL" sz="1100" b="0" u="none" dirty="0"/>
            <a:t>Przebudowa DK-91 w Częstochowie – ul. Warszawska i ul. Rędzińską</a:t>
          </a:r>
          <a:br>
            <a:rPr lang="pl-PL" sz="1100" b="0" u="none" dirty="0"/>
          </a:br>
          <a:r>
            <a:rPr lang="pl-PL" sz="1100" b="0" u="none" dirty="0"/>
            <a:t>wraz z budową węzła DK-91 z DK-1.</a:t>
          </a:r>
        </a:p>
      </dgm:t>
    </dgm:pt>
    <dgm:pt modelId="{D80DB2E7-1277-4E24-8D1E-7AAEDC090B11}" type="parTrans" cxnId="{7311CEFA-B3CE-4AAB-8227-CDE913DDF5C9}">
      <dgm:prSet/>
      <dgm:spPr/>
      <dgm:t>
        <a:bodyPr/>
        <a:lstStyle/>
        <a:p>
          <a:endParaRPr lang="pl-PL"/>
        </a:p>
      </dgm:t>
    </dgm:pt>
    <dgm:pt modelId="{C1679E04-2493-49C4-BD6E-9E2CD838B514}" type="sibTrans" cxnId="{7311CEFA-B3CE-4AAB-8227-CDE913DDF5C9}">
      <dgm:prSet/>
      <dgm:spPr/>
      <dgm:t>
        <a:bodyPr/>
        <a:lstStyle/>
        <a:p>
          <a:endParaRPr lang="pl-PL"/>
        </a:p>
      </dgm:t>
    </dgm:pt>
    <dgm:pt modelId="{0CFB1301-F9A5-43EE-A083-35632FEA4ABE}" type="asst">
      <dgm:prSet custT="1"/>
      <dgm:spPr/>
      <dgm:t>
        <a:bodyPr/>
        <a:lstStyle/>
        <a:p>
          <a:r>
            <a:rPr lang="pl-PL" sz="1100" b="0" dirty="0"/>
            <a:t>Połączenie DK-1 z północną częścią miasta Częstochowy</a:t>
          </a:r>
          <a:br>
            <a:rPr lang="pl-PL" sz="1100" b="0" dirty="0"/>
          </a:br>
          <a:r>
            <a:rPr lang="pl-PL" sz="1100" b="0" dirty="0"/>
            <a:t>– węzeł DK -1 z ul. Makuszyńskiego.</a:t>
          </a:r>
        </a:p>
      </dgm:t>
    </dgm:pt>
    <dgm:pt modelId="{3E8F66A2-82C0-498A-9433-1427958A851C}" type="parTrans" cxnId="{11F4357E-497B-458C-ABF3-BF51C912498A}">
      <dgm:prSet/>
      <dgm:spPr/>
      <dgm:t>
        <a:bodyPr/>
        <a:lstStyle/>
        <a:p>
          <a:endParaRPr lang="pl-PL"/>
        </a:p>
      </dgm:t>
    </dgm:pt>
    <dgm:pt modelId="{1C38350D-7160-4662-BDEC-45F2C68184C8}" type="sibTrans" cxnId="{11F4357E-497B-458C-ABF3-BF51C912498A}">
      <dgm:prSet/>
      <dgm:spPr/>
      <dgm:t>
        <a:bodyPr/>
        <a:lstStyle/>
        <a:p>
          <a:endParaRPr lang="pl-PL"/>
        </a:p>
      </dgm:t>
    </dgm:pt>
    <dgm:pt modelId="{9F01365B-FDED-4CD9-AB25-EC92F1B2DB81}" type="asst">
      <dgm:prSet custT="1"/>
      <dgm:spPr/>
      <dgm:t>
        <a:bodyPr/>
        <a:lstStyle/>
        <a:p>
          <a:r>
            <a:rPr lang="pl-PL" sz="1100" dirty="0"/>
            <a:t>Przebudowa Alei </a:t>
          </a:r>
          <a:r>
            <a:rPr lang="pl-PL" sz="1050" dirty="0"/>
            <a:t>Wyzwolenia</a:t>
          </a:r>
          <a:r>
            <a:rPr lang="pl-PL" sz="1100" dirty="0"/>
            <a:t> wraz z </a:t>
          </a:r>
          <a:r>
            <a:rPr lang="pl-PL" sz="1050" dirty="0"/>
            <a:t>przejściem</a:t>
          </a:r>
          <a:r>
            <a:rPr lang="pl-PL" sz="1100" dirty="0"/>
            <a:t> </a:t>
          </a:r>
          <a:r>
            <a:rPr lang="pl-PL" sz="1050" dirty="0"/>
            <a:t>podziemnym</a:t>
          </a:r>
          <a:r>
            <a:rPr lang="pl-PL" sz="1100" dirty="0"/>
            <a:t>.</a:t>
          </a:r>
        </a:p>
      </dgm:t>
    </dgm:pt>
    <dgm:pt modelId="{8EF5E17F-F517-4EED-B1BB-51E6ECD1393F}" type="parTrans" cxnId="{92CF7856-31DF-4778-A797-1F8EC370E6EE}">
      <dgm:prSet/>
      <dgm:spPr/>
      <dgm:t>
        <a:bodyPr/>
        <a:lstStyle/>
        <a:p>
          <a:endParaRPr lang="pl-PL"/>
        </a:p>
      </dgm:t>
    </dgm:pt>
    <dgm:pt modelId="{44949F5E-AFC4-47AD-BD49-9A9CFF47F784}" type="sibTrans" cxnId="{92CF7856-31DF-4778-A797-1F8EC370E6EE}">
      <dgm:prSet/>
      <dgm:spPr/>
      <dgm:t>
        <a:bodyPr/>
        <a:lstStyle/>
        <a:p>
          <a:endParaRPr lang="pl-PL"/>
        </a:p>
      </dgm:t>
    </dgm:pt>
    <dgm:pt modelId="{BB52B3A7-1A01-4618-9774-267124981C73}" type="pres">
      <dgm:prSet presAssocID="{467CEC81-83EB-4BEF-A970-2836A2EE8AE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D4A3A98-538F-4077-9D43-BA3665F2C8CF}" type="pres">
      <dgm:prSet presAssocID="{46C596B0-5CC7-450E-8BF7-9F4B0EC74478}" presName="hierRoot1" presStyleCnt="0">
        <dgm:presLayoutVars>
          <dgm:hierBranch val="init"/>
        </dgm:presLayoutVars>
      </dgm:prSet>
      <dgm:spPr/>
    </dgm:pt>
    <dgm:pt modelId="{CB0CDEAB-F65B-449D-89AA-600D414E7EBE}" type="pres">
      <dgm:prSet presAssocID="{46C596B0-5CC7-450E-8BF7-9F4B0EC74478}" presName="rootComposite1" presStyleCnt="0"/>
      <dgm:spPr/>
    </dgm:pt>
    <dgm:pt modelId="{B4933811-50E6-48D5-88AE-22D0919CD7F1}" type="pres">
      <dgm:prSet presAssocID="{46C596B0-5CC7-450E-8BF7-9F4B0EC74478}" presName="rootText1" presStyleLbl="node0" presStyleIdx="0" presStyleCnt="1" custScaleX="292219" custScaleY="67161" custLinFactNeighborX="708" custLinFactNeighborY="-3067">
        <dgm:presLayoutVars>
          <dgm:chPref val="3"/>
        </dgm:presLayoutVars>
      </dgm:prSet>
      <dgm:spPr/>
    </dgm:pt>
    <dgm:pt modelId="{7A904AA7-E624-4F80-B3DE-46FBF0E5E676}" type="pres">
      <dgm:prSet presAssocID="{46C596B0-5CC7-450E-8BF7-9F4B0EC74478}" presName="rootConnector1" presStyleLbl="node1" presStyleIdx="0" presStyleCnt="0"/>
      <dgm:spPr/>
    </dgm:pt>
    <dgm:pt modelId="{986C3406-F9FD-4868-B1A8-FEFE412ADE53}" type="pres">
      <dgm:prSet presAssocID="{46C596B0-5CC7-450E-8BF7-9F4B0EC74478}" presName="hierChild2" presStyleCnt="0"/>
      <dgm:spPr/>
    </dgm:pt>
    <dgm:pt modelId="{AFAE783D-4C52-4684-B909-0B3A8ECED518}" type="pres">
      <dgm:prSet presAssocID="{46C596B0-5CC7-450E-8BF7-9F4B0EC74478}" presName="hierChild3" presStyleCnt="0"/>
      <dgm:spPr/>
    </dgm:pt>
    <dgm:pt modelId="{EFF0C844-4B2E-4502-BC2D-8A3BE875EB9E}" type="pres">
      <dgm:prSet presAssocID="{82282B49-BC63-46A9-8621-DA4CDA48E4D3}" presName="Name111" presStyleLbl="parChTrans1D2" presStyleIdx="0" presStyleCnt="7"/>
      <dgm:spPr/>
    </dgm:pt>
    <dgm:pt modelId="{F41B5322-0F0D-4FAE-9A76-24D6C9DDFCA4}" type="pres">
      <dgm:prSet presAssocID="{DBE2396C-3DC7-4BC7-B71E-B6B774A352F7}" presName="hierRoot3" presStyleCnt="0">
        <dgm:presLayoutVars>
          <dgm:hierBranch val="init"/>
        </dgm:presLayoutVars>
      </dgm:prSet>
      <dgm:spPr/>
    </dgm:pt>
    <dgm:pt modelId="{403106C5-1816-48BD-8D74-0050154636FD}" type="pres">
      <dgm:prSet presAssocID="{DBE2396C-3DC7-4BC7-B71E-B6B774A352F7}" presName="rootComposite3" presStyleCnt="0"/>
      <dgm:spPr/>
    </dgm:pt>
    <dgm:pt modelId="{4F733EEB-014F-4B7D-A398-E3B33048C2B8}" type="pres">
      <dgm:prSet presAssocID="{DBE2396C-3DC7-4BC7-B71E-B6B774A352F7}" presName="rootText3" presStyleLbl="asst1" presStyleIdx="0" presStyleCnt="7" custScaleX="298301" custScaleY="73752" custLinFactY="23162" custLinFactNeighborX="-15554" custLinFactNeighborY="100000">
        <dgm:presLayoutVars>
          <dgm:chPref val="3"/>
        </dgm:presLayoutVars>
      </dgm:prSet>
      <dgm:spPr/>
    </dgm:pt>
    <dgm:pt modelId="{E80FD748-EABA-4385-890E-F8E005D321A6}" type="pres">
      <dgm:prSet presAssocID="{DBE2396C-3DC7-4BC7-B71E-B6B774A352F7}" presName="rootConnector3" presStyleLbl="asst1" presStyleIdx="0" presStyleCnt="7"/>
      <dgm:spPr/>
    </dgm:pt>
    <dgm:pt modelId="{97EDA29C-2D86-47C5-BA2E-D7F54D0FF1D3}" type="pres">
      <dgm:prSet presAssocID="{DBE2396C-3DC7-4BC7-B71E-B6B774A352F7}" presName="hierChild6" presStyleCnt="0"/>
      <dgm:spPr/>
    </dgm:pt>
    <dgm:pt modelId="{2A13F3DD-9206-48B7-98AE-E48ADD2A070A}" type="pres">
      <dgm:prSet presAssocID="{DBE2396C-3DC7-4BC7-B71E-B6B774A352F7}" presName="hierChild7" presStyleCnt="0"/>
      <dgm:spPr/>
    </dgm:pt>
    <dgm:pt modelId="{4DA6D525-04ED-4653-8038-2F7A300EDC79}" type="pres">
      <dgm:prSet presAssocID="{127105E6-CF2B-4AA5-8AB5-0FF26EE23170}" presName="Name111" presStyleLbl="parChTrans1D2" presStyleIdx="1" presStyleCnt="7"/>
      <dgm:spPr/>
    </dgm:pt>
    <dgm:pt modelId="{333A19B8-C35F-4114-90D1-F29E803A8454}" type="pres">
      <dgm:prSet presAssocID="{BD60B359-8244-436B-9FF7-50180B5EA2E7}" presName="hierRoot3" presStyleCnt="0">
        <dgm:presLayoutVars>
          <dgm:hierBranch val="init"/>
        </dgm:presLayoutVars>
      </dgm:prSet>
      <dgm:spPr/>
    </dgm:pt>
    <dgm:pt modelId="{6A818C6B-6A5D-4BCB-A25F-9FFA4E850D0C}" type="pres">
      <dgm:prSet presAssocID="{BD60B359-8244-436B-9FF7-50180B5EA2E7}" presName="rootComposite3" presStyleCnt="0"/>
      <dgm:spPr/>
    </dgm:pt>
    <dgm:pt modelId="{AFA5DE8A-7488-466A-B3E0-AB143ECA2EB9}" type="pres">
      <dgm:prSet presAssocID="{BD60B359-8244-436B-9FF7-50180B5EA2E7}" presName="rootText3" presStyleLbl="asst1" presStyleIdx="1" presStyleCnt="7" custScaleX="292354" custScaleY="62138" custLinFactNeighborX="26816" custLinFactNeighborY="81965">
        <dgm:presLayoutVars>
          <dgm:chPref val="3"/>
        </dgm:presLayoutVars>
      </dgm:prSet>
      <dgm:spPr/>
    </dgm:pt>
    <dgm:pt modelId="{5FBC8ACC-B326-48B8-A0CB-3CED28B152B5}" type="pres">
      <dgm:prSet presAssocID="{BD60B359-8244-436B-9FF7-50180B5EA2E7}" presName="rootConnector3" presStyleLbl="asst1" presStyleIdx="1" presStyleCnt="7"/>
      <dgm:spPr/>
    </dgm:pt>
    <dgm:pt modelId="{D9AAC0BA-B888-4A18-9963-7DE5C9926A06}" type="pres">
      <dgm:prSet presAssocID="{BD60B359-8244-436B-9FF7-50180B5EA2E7}" presName="hierChild6" presStyleCnt="0"/>
      <dgm:spPr/>
    </dgm:pt>
    <dgm:pt modelId="{512EC6AF-0249-4B51-9600-EE957D784C63}" type="pres">
      <dgm:prSet presAssocID="{BD60B359-8244-436B-9FF7-50180B5EA2E7}" presName="hierChild7" presStyleCnt="0"/>
      <dgm:spPr/>
    </dgm:pt>
    <dgm:pt modelId="{A1CCB530-0DA4-43DF-A9E0-54546AB06D2A}" type="pres">
      <dgm:prSet presAssocID="{2F066CDE-7CDD-4406-A6C2-ACFAA202A2A4}" presName="Name111" presStyleLbl="parChTrans1D2" presStyleIdx="2" presStyleCnt="7"/>
      <dgm:spPr/>
    </dgm:pt>
    <dgm:pt modelId="{653172AB-8C51-4454-9EBD-EBBAC63DD5E7}" type="pres">
      <dgm:prSet presAssocID="{F405C755-E243-4A36-91AA-B06D1C4C616B}" presName="hierRoot3" presStyleCnt="0">
        <dgm:presLayoutVars>
          <dgm:hierBranch val="init"/>
        </dgm:presLayoutVars>
      </dgm:prSet>
      <dgm:spPr/>
    </dgm:pt>
    <dgm:pt modelId="{2CFBB01C-BEE4-45BD-8252-795DF1E8B4E5}" type="pres">
      <dgm:prSet presAssocID="{F405C755-E243-4A36-91AA-B06D1C4C616B}" presName="rootComposite3" presStyleCnt="0"/>
      <dgm:spPr/>
    </dgm:pt>
    <dgm:pt modelId="{8F8AAD42-3B6C-400D-A149-1BA8EA0B9D76}" type="pres">
      <dgm:prSet presAssocID="{F405C755-E243-4A36-91AA-B06D1C4C616B}" presName="rootText3" presStyleLbl="asst1" presStyleIdx="2" presStyleCnt="7" custScaleX="292156" custScaleY="45455" custLinFactY="-33821" custLinFactNeighborX="-15554" custLinFactNeighborY="-100000">
        <dgm:presLayoutVars>
          <dgm:chPref val="3"/>
        </dgm:presLayoutVars>
      </dgm:prSet>
      <dgm:spPr/>
    </dgm:pt>
    <dgm:pt modelId="{96E4E32C-5E29-4132-802A-F6E53C14238E}" type="pres">
      <dgm:prSet presAssocID="{F405C755-E243-4A36-91AA-B06D1C4C616B}" presName="rootConnector3" presStyleLbl="asst1" presStyleIdx="2" presStyleCnt="7"/>
      <dgm:spPr/>
    </dgm:pt>
    <dgm:pt modelId="{273431AA-FF33-4598-A6FB-8FFDC42EE826}" type="pres">
      <dgm:prSet presAssocID="{F405C755-E243-4A36-91AA-B06D1C4C616B}" presName="hierChild6" presStyleCnt="0"/>
      <dgm:spPr/>
    </dgm:pt>
    <dgm:pt modelId="{987AEC85-4C07-4692-8E87-BF7C84573891}" type="pres">
      <dgm:prSet presAssocID="{F405C755-E243-4A36-91AA-B06D1C4C616B}" presName="hierChild7" presStyleCnt="0"/>
      <dgm:spPr/>
    </dgm:pt>
    <dgm:pt modelId="{5E6978CF-9077-47A7-9ABA-45497B1BCCE1}" type="pres">
      <dgm:prSet presAssocID="{E76A4DEE-284A-43C5-A4B6-E708186261CF}" presName="Name111" presStyleLbl="parChTrans1D2" presStyleIdx="3" presStyleCnt="7"/>
      <dgm:spPr/>
    </dgm:pt>
    <dgm:pt modelId="{E08C0164-13A3-4472-83FC-D77CED0AAE0A}" type="pres">
      <dgm:prSet presAssocID="{E3316756-8345-48FD-B617-1008D61FF56E}" presName="hierRoot3" presStyleCnt="0">
        <dgm:presLayoutVars>
          <dgm:hierBranch val="init"/>
        </dgm:presLayoutVars>
      </dgm:prSet>
      <dgm:spPr/>
    </dgm:pt>
    <dgm:pt modelId="{1AE88F05-5C7C-48AB-A9F6-3425A60C653D}" type="pres">
      <dgm:prSet presAssocID="{E3316756-8345-48FD-B617-1008D61FF56E}" presName="rootComposite3" presStyleCnt="0"/>
      <dgm:spPr/>
    </dgm:pt>
    <dgm:pt modelId="{E5A76C8B-F52E-4C15-B61A-8E66CE828E06}" type="pres">
      <dgm:prSet presAssocID="{E3316756-8345-48FD-B617-1008D61FF56E}" presName="rootText3" presStyleLbl="asst1" presStyleIdx="3" presStyleCnt="7" custScaleX="284718" custScaleY="76527" custLinFactNeighborX="34452" custLinFactNeighborY="51462">
        <dgm:presLayoutVars>
          <dgm:chPref val="3"/>
        </dgm:presLayoutVars>
      </dgm:prSet>
      <dgm:spPr/>
    </dgm:pt>
    <dgm:pt modelId="{CFA64D2E-7B0C-4808-8280-A04A906F21F1}" type="pres">
      <dgm:prSet presAssocID="{E3316756-8345-48FD-B617-1008D61FF56E}" presName="rootConnector3" presStyleLbl="asst1" presStyleIdx="3" presStyleCnt="7"/>
      <dgm:spPr/>
    </dgm:pt>
    <dgm:pt modelId="{003571E4-73B3-4366-A6B3-3DA565E885E0}" type="pres">
      <dgm:prSet presAssocID="{E3316756-8345-48FD-B617-1008D61FF56E}" presName="hierChild6" presStyleCnt="0"/>
      <dgm:spPr/>
    </dgm:pt>
    <dgm:pt modelId="{54D48A7A-0F07-45C8-8774-C97F63D9507D}" type="pres">
      <dgm:prSet presAssocID="{E3316756-8345-48FD-B617-1008D61FF56E}" presName="hierChild7" presStyleCnt="0"/>
      <dgm:spPr/>
    </dgm:pt>
    <dgm:pt modelId="{02BCA2D8-6052-4734-BF98-499D232EBA0C}" type="pres">
      <dgm:prSet presAssocID="{D80DB2E7-1277-4E24-8D1E-7AAEDC090B11}" presName="Name111" presStyleLbl="parChTrans1D2" presStyleIdx="4" presStyleCnt="7"/>
      <dgm:spPr/>
    </dgm:pt>
    <dgm:pt modelId="{468F6CA9-CE67-47A4-931F-67EBF10AB9CD}" type="pres">
      <dgm:prSet presAssocID="{CDAD6386-8909-4D2F-A6F0-0D43220DCF0A}" presName="hierRoot3" presStyleCnt="0">
        <dgm:presLayoutVars>
          <dgm:hierBranch val="init"/>
        </dgm:presLayoutVars>
      </dgm:prSet>
      <dgm:spPr/>
    </dgm:pt>
    <dgm:pt modelId="{F4CC582A-E525-4B3D-A5BB-5764D43ED56E}" type="pres">
      <dgm:prSet presAssocID="{CDAD6386-8909-4D2F-A6F0-0D43220DCF0A}" presName="rootComposite3" presStyleCnt="0"/>
      <dgm:spPr/>
    </dgm:pt>
    <dgm:pt modelId="{E549B6A6-5175-47B9-917A-F88849E9CDE6}" type="pres">
      <dgm:prSet presAssocID="{CDAD6386-8909-4D2F-A6F0-0D43220DCF0A}" presName="rootText3" presStyleLbl="asst1" presStyleIdx="4" presStyleCnt="7" custScaleX="293280" custScaleY="62859" custLinFactNeighborX="-13601" custLinFactNeighborY="-36486">
        <dgm:presLayoutVars>
          <dgm:chPref val="3"/>
        </dgm:presLayoutVars>
      </dgm:prSet>
      <dgm:spPr/>
    </dgm:pt>
    <dgm:pt modelId="{68A8C033-1C88-40E4-B615-F762709CF026}" type="pres">
      <dgm:prSet presAssocID="{CDAD6386-8909-4D2F-A6F0-0D43220DCF0A}" presName="rootConnector3" presStyleLbl="asst1" presStyleIdx="4" presStyleCnt="7"/>
      <dgm:spPr/>
    </dgm:pt>
    <dgm:pt modelId="{789E96AA-EA83-4867-BCDD-D42FB3CB4468}" type="pres">
      <dgm:prSet presAssocID="{CDAD6386-8909-4D2F-A6F0-0D43220DCF0A}" presName="hierChild6" presStyleCnt="0"/>
      <dgm:spPr/>
    </dgm:pt>
    <dgm:pt modelId="{039909A5-84CD-4341-B5D0-2DDF81FF55B3}" type="pres">
      <dgm:prSet presAssocID="{CDAD6386-8909-4D2F-A6F0-0D43220DCF0A}" presName="hierChild7" presStyleCnt="0"/>
      <dgm:spPr/>
    </dgm:pt>
    <dgm:pt modelId="{3475392A-3D10-4AFA-B324-8721A7A44FFB}" type="pres">
      <dgm:prSet presAssocID="{8EF5E17F-F517-4EED-B1BB-51E6ECD1393F}" presName="Name111" presStyleLbl="parChTrans1D2" presStyleIdx="5" presStyleCnt="7"/>
      <dgm:spPr/>
    </dgm:pt>
    <dgm:pt modelId="{6DF67AA9-A3CD-4506-9220-525256230AB5}" type="pres">
      <dgm:prSet presAssocID="{9F01365B-FDED-4CD9-AB25-EC92F1B2DB81}" presName="hierRoot3" presStyleCnt="0">
        <dgm:presLayoutVars>
          <dgm:hierBranch val="init"/>
        </dgm:presLayoutVars>
      </dgm:prSet>
      <dgm:spPr/>
    </dgm:pt>
    <dgm:pt modelId="{2A5D2118-1AE9-4855-95EA-FB4262DB7E47}" type="pres">
      <dgm:prSet presAssocID="{9F01365B-FDED-4CD9-AB25-EC92F1B2DB81}" presName="rootComposite3" presStyleCnt="0"/>
      <dgm:spPr/>
    </dgm:pt>
    <dgm:pt modelId="{D3088AC8-85DB-467E-BA94-0D5C6BAC1BEE}" type="pres">
      <dgm:prSet presAssocID="{9F01365B-FDED-4CD9-AB25-EC92F1B2DB81}" presName="rootText3" presStyleLbl="asst1" presStyleIdx="5" presStyleCnt="7" custScaleX="298138" custScaleY="49133" custLinFactNeighborX="21032" custLinFactNeighborY="26101">
        <dgm:presLayoutVars>
          <dgm:chPref val="3"/>
        </dgm:presLayoutVars>
      </dgm:prSet>
      <dgm:spPr/>
    </dgm:pt>
    <dgm:pt modelId="{6E54751D-A73D-4D00-8173-21E255D637ED}" type="pres">
      <dgm:prSet presAssocID="{9F01365B-FDED-4CD9-AB25-EC92F1B2DB81}" presName="rootConnector3" presStyleLbl="asst1" presStyleIdx="5" presStyleCnt="7"/>
      <dgm:spPr/>
    </dgm:pt>
    <dgm:pt modelId="{9E352726-D628-4CAE-86FE-C59AE25283BB}" type="pres">
      <dgm:prSet presAssocID="{9F01365B-FDED-4CD9-AB25-EC92F1B2DB81}" presName="hierChild6" presStyleCnt="0"/>
      <dgm:spPr/>
    </dgm:pt>
    <dgm:pt modelId="{F376DEA0-EBF5-4015-989A-D2AA633A38D6}" type="pres">
      <dgm:prSet presAssocID="{9F01365B-FDED-4CD9-AB25-EC92F1B2DB81}" presName="hierChild7" presStyleCnt="0"/>
      <dgm:spPr/>
    </dgm:pt>
    <dgm:pt modelId="{C4CF502E-D33C-41E8-BDED-7C5D92016210}" type="pres">
      <dgm:prSet presAssocID="{3E8F66A2-82C0-498A-9433-1427958A851C}" presName="Name111" presStyleLbl="parChTrans1D2" presStyleIdx="6" presStyleCnt="7"/>
      <dgm:spPr/>
    </dgm:pt>
    <dgm:pt modelId="{4EACCCBE-D7ED-4D35-8839-8C5884057235}" type="pres">
      <dgm:prSet presAssocID="{0CFB1301-F9A5-43EE-A083-35632FEA4ABE}" presName="hierRoot3" presStyleCnt="0">
        <dgm:presLayoutVars>
          <dgm:hierBranch val="init"/>
        </dgm:presLayoutVars>
      </dgm:prSet>
      <dgm:spPr/>
    </dgm:pt>
    <dgm:pt modelId="{18316516-AD2C-466D-8B51-B6CD119F0BF3}" type="pres">
      <dgm:prSet presAssocID="{0CFB1301-F9A5-43EE-A083-35632FEA4ABE}" presName="rootComposite3" presStyleCnt="0"/>
      <dgm:spPr/>
    </dgm:pt>
    <dgm:pt modelId="{01F147F0-AAD6-4CED-9912-D47BE31BC303}" type="pres">
      <dgm:prSet presAssocID="{0CFB1301-F9A5-43EE-A083-35632FEA4ABE}" presName="rootText3" presStyleLbl="asst1" presStyleIdx="6" presStyleCnt="7" custScaleX="294394" custScaleY="67799" custLinFactX="144077" custLinFactY="-200000" custLinFactNeighborX="200000" custLinFactNeighborY="-249046">
        <dgm:presLayoutVars>
          <dgm:chPref val="3"/>
        </dgm:presLayoutVars>
      </dgm:prSet>
      <dgm:spPr/>
    </dgm:pt>
    <dgm:pt modelId="{0AE02186-D791-4BFC-88E3-FA72B8F58CC0}" type="pres">
      <dgm:prSet presAssocID="{0CFB1301-F9A5-43EE-A083-35632FEA4ABE}" presName="rootConnector3" presStyleLbl="asst1" presStyleIdx="6" presStyleCnt="7"/>
      <dgm:spPr/>
    </dgm:pt>
    <dgm:pt modelId="{9D546004-18DC-4580-884A-FB7DC9A430BD}" type="pres">
      <dgm:prSet presAssocID="{0CFB1301-F9A5-43EE-A083-35632FEA4ABE}" presName="hierChild6" presStyleCnt="0"/>
      <dgm:spPr/>
    </dgm:pt>
    <dgm:pt modelId="{F9F01A44-95E0-4126-9076-EF0B51576E08}" type="pres">
      <dgm:prSet presAssocID="{0CFB1301-F9A5-43EE-A083-35632FEA4ABE}" presName="hierChild7" presStyleCnt="0"/>
      <dgm:spPr/>
    </dgm:pt>
  </dgm:ptLst>
  <dgm:cxnLst>
    <dgm:cxn modelId="{858A3E06-3F8F-4201-A194-4CC7D28F8839}" type="presOf" srcId="{DBE2396C-3DC7-4BC7-B71E-B6B774A352F7}" destId="{4F733EEB-014F-4B7D-A398-E3B33048C2B8}" srcOrd="0" destOrd="0" presId="urn:microsoft.com/office/officeart/2005/8/layout/orgChart1"/>
    <dgm:cxn modelId="{0AE0AD06-A812-4132-B66F-93F0B3045531}" type="presOf" srcId="{E3316756-8345-48FD-B617-1008D61FF56E}" destId="{CFA64D2E-7B0C-4808-8280-A04A906F21F1}" srcOrd="1" destOrd="0" presId="urn:microsoft.com/office/officeart/2005/8/layout/orgChart1"/>
    <dgm:cxn modelId="{6C74C709-5F84-48FA-8B6E-39CEA572269A}" srcId="{46C596B0-5CC7-450E-8BF7-9F4B0EC74478}" destId="{BD60B359-8244-436B-9FF7-50180B5EA2E7}" srcOrd="1" destOrd="0" parTransId="{127105E6-CF2B-4AA5-8AB5-0FF26EE23170}" sibTransId="{06623FB6-F067-4D18-B15E-CE4E0C2800E2}"/>
    <dgm:cxn modelId="{81FA2F18-EAC4-4633-BD28-6A3BAC710BCE}" type="presOf" srcId="{BD60B359-8244-436B-9FF7-50180B5EA2E7}" destId="{5FBC8ACC-B326-48B8-A0CB-3CED28B152B5}" srcOrd="1" destOrd="0" presId="urn:microsoft.com/office/officeart/2005/8/layout/orgChart1"/>
    <dgm:cxn modelId="{0377392E-750D-4B7F-88C1-1F3235FCFC68}" srcId="{46C596B0-5CC7-450E-8BF7-9F4B0EC74478}" destId="{F405C755-E243-4A36-91AA-B06D1C4C616B}" srcOrd="2" destOrd="0" parTransId="{2F066CDE-7CDD-4406-A6C2-ACFAA202A2A4}" sibTransId="{4ED38415-FBE0-45F3-9A24-08E73E2B2502}"/>
    <dgm:cxn modelId="{C04E3D2E-3651-4ED1-AC89-2302FDABFA22}" srcId="{467CEC81-83EB-4BEF-A970-2836A2EE8AE9}" destId="{46C596B0-5CC7-450E-8BF7-9F4B0EC74478}" srcOrd="0" destOrd="0" parTransId="{0E647DE7-52FC-4522-A9D9-7215F16B7423}" sibTransId="{3DAB9FF8-C4D4-46E5-95EF-993DC3DB599F}"/>
    <dgm:cxn modelId="{3EF78136-455D-40D3-AD66-8AB4350319F9}" type="presOf" srcId="{D80DB2E7-1277-4E24-8D1E-7AAEDC090B11}" destId="{02BCA2D8-6052-4734-BF98-499D232EBA0C}" srcOrd="0" destOrd="0" presId="urn:microsoft.com/office/officeart/2005/8/layout/orgChart1"/>
    <dgm:cxn modelId="{5462A33B-01CF-404A-89C7-73F017632AB7}" type="presOf" srcId="{F405C755-E243-4A36-91AA-B06D1C4C616B}" destId="{8F8AAD42-3B6C-400D-A149-1BA8EA0B9D76}" srcOrd="0" destOrd="0" presId="urn:microsoft.com/office/officeart/2005/8/layout/orgChart1"/>
    <dgm:cxn modelId="{12D6C86E-A016-4498-AADE-1D1209BC0F3C}" type="presOf" srcId="{2F066CDE-7CDD-4406-A6C2-ACFAA202A2A4}" destId="{A1CCB530-0DA4-43DF-A9E0-54546AB06D2A}" srcOrd="0" destOrd="0" presId="urn:microsoft.com/office/officeart/2005/8/layout/orgChart1"/>
    <dgm:cxn modelId="{81E07255-B504-4054-8BC5-E4DFFAE97323}" type="presOf" srcId="{467CEC81-83EB-4BEF-A970-2836A2EE8AE9}" destId="{BB52B3A7-1A01-4618-9774-267124981C73}" srcOrd="0" destOrd="0" presId="urn:microsoft.com/office/officeart/2005/8/layout/orgChart1"/>
    <dgm:cxn modelId="{12FF9D55-E156-452B-A149-9704C07AE9C9}" type="presOf" srcId="{DBE2396C-3DC7-4BC7-B71E-B6B774A352F7}" destId="{E80FD748-EABA-4385-890E-F8E005D321A6}" srcOrd="1" destOrd="0" presId="urn:microsoft.com/office/officeart/2005/8/layout/orgChart1"/>
    <dgm:cxn modelId="{92CF7856-31DF-4778-A797-1F8EC370E6EE}" srcId="{46C596B0-5CC7-450E-8BF7-9F4B0EC74478}" destId="{9F01365B-FDED-4CD9-AB25-EC92F1B2DB81}" srcOrd="5" destOrd="0" parTransId="{8EF5E17F-F517-4EED-B1BB-51E6ECD1393F}" sibTransId="{44949F5E-AFC4-47AD-BD49-9A9CFF47F784}"/>
    <dgm:cxn modelId="{5B428E76-01FE-453D-8428-075320D09DE0}" srcId="{46C596B0-5CC7-450E-8BF7-9F4B0EC74478}" destId="{DBE2396C-3DC7-4BC7-B71E-B6B774A352F7}" srcOrd="0" destOrd="0" parTransId="{82282B49-BC63-46A9-8621-DA4CDA48E4D3}" sibTransId="{B5057239-EE42-4BA1-BB4A-1DDF79079CF9}"/>
    <dgm:cxn modelId="{11F4357E-497B-458C-ABF3-BF51C912498A}" srcId="{46C596B0-5CC7-450E-8BF7-9F4B0EC74478}" destId="{0CFB1301-F9A5-43EE-A083-35632FEA4ABE}" srcOrd="6" destOrd="0" parTransId="{3E8F66A2-82C0-498A-9433-1427958A851C}" sibTransId="{1C38350D-7160-4662-BDEC-45F2C68184C8}"/>
    <dgm:cxn modelId="{B52E5E87-3D93-4578-A436-655B8F573FFA}" type="presOf" srcId="{0CFB1301-F9A5-43EE-A083-35632FEA4ABE}" destId="{0AE02186-D791-4BFC-88E3-FA72B8F58CC0}" srcOrd="1" destOrd="0" presId="urn:microsoft.com/office/officeart/2005/8/layout/orgChart1"/>
    <dgm:cxn modelId="{4B24C590-2CB3-41F2-A011-F5C19419F71A}" srcId="{46C596B0-5CC7-450E-8BF7-9F4B0EC74478}" destId="{E3316756-8345-48FD-B617-1008D61FF56E}" srcOrd="3" destOrd="0" parTransId="{E76A4DEE-284A-43C5-A4B6-E708186261CF}" sibTransId="{31440DCA-1CE8-42AB-9D7D-365C9B57EBBB}"/>
    <dgm:cxn modelId="{91E78192-B032-40FC-83E4-3E1FD0B7F6B0}" type="presOf" srcId="{46C596B0-5CC7-450E-8BF7-9F4B0EC74478}" destId="{7A904AA7-E624-4F80-B3DE-46FBF0E5E676}" srcOrd="1" destOrd="0" presId="urn:microsoft.com/office/officeart/2005/8/layout/orgChart1"/>
    <dgm:cxn modelId="{C7585796-9487-4B2C-8CB8-FCD132003896}" type="presOf" srcId="{82282B49-BC63-46A9-8621-DA4CDA48E4D3}" destId="{EFF0C844-4B2E-4502-BC2D-8A3BE875EB9E}" srcOrd="0" destOrd="0" presId="urn:microsoft.com/office/officeart/2005/8/layout/orgChart1"/>
    <dgm:cxn modelId="{AFC8C197-952C-4957-ADC4-3BBAB6E22711}" type="presOf" srcId="{127105E6-CF2B-4AA5-8AB5-0FF26EE23170}" destId="{4DA6D525-04ED-4653-8038-2F7A300EDC79}" srcOrd="0" destOrd="0" presId="urn:microsoft.com/office/officeart/2005/8/layout/orgChart1"/>
    <dgm:cxn modelId="{227F319B-0879-4725-A057-2214CB11CF35}" type="presOf" srcId="{9F01365B-FDED-4CD9-AB25-EC92F1B2DB81}" destId="{6E54751D-A73D-4D00-8173-21E255D637ED}" srcOrd="1" destOrd="0" presId="urn:microsoft.com/office/officeart/2005/8/layout/orgChart1"/>
    <dgm:cxn modelId="{F009E8C7-F544-402F-A88E-346BC3B20885}" type="presOf" srcId="{F405C755-E243-4A36-91AA-B06D1C4C616B}" destId="{96E4E32C-5E29-4132-802A-F6E53C14238E}" srcOrd="1" destOrd="0" presId="urn:microsoft.com/office/officeart/2005/8/layout/orgChart1"/>
    <dgm:cxn modelId="{DC30DACB-167F-4C97-AAED-17CAE08039A2}" type="presOf" srcId="{E76A4DEE-284A-43C5-A4B6-E708186261CF}" destId="{5E6978CF-9077-47A7-9ABA-45497B1BCCE1}" srcOrd="0" destOrd="0" presId="urn:microsoft.com/office/officeart/2005/8/layout/orgChart1"/>
    <dgm:cxn modelId="{C468A3CC-8630-435A-92D1-BFD05CFD3656}" type="presOf" srcId="{9F01365B-FDED-4CD9-AB25-EC92F1B2DB81}" destId="{D3088AC8-85DB-467E-BA94-0D5C6BAC1BEE}" srcOrd="0" destOrd="0" presId="urn:microsoft.com/office/officeart/2005/8/layout/orgChart1"/>
    <dgm:cxn modelId="{5C121BE4-AB72-44CD-BE6D-11CAA9E3EF10}" type="presOf" srcId="{CDAD6386-8909-4D2F-A6F0-0D43220DCF0A}" destId="{E549B6A6-5175-47B9-917A-F88849E9CDE6}" srcOrd="0" destOrd="0" presId="urn:microsoft.com/office/officeart/2005/8/layout/orgChart1"/>
    <dgm:cxn modelId="{F81299E6-751B-48CD-AA4D-998B9AE80DB6}" type="presOf" srcId="{46C596B0-5CC7-450E-8BF7-9F4B0EC74478}" destId="{B4933811-50E6-48D5-88AE-22D0919CD7F1}" srcOrd="0" destOrd="0" presId="urn:microsoft.com/office/officeart/2005/8/layout/orgChart1"/>
    <dgm:cxn modelId="{170275E9-8D39-475D-B403-F0ECD4E807D4}" type="presOf" srcId="{3E8F66A2-82C0-498A-9433-1427958A851C}" destId="{C4CF502E-D33C-41E8-BDED-7C5D92016210}" srcOrd="0" destOrd="0" presId="urn:microsoft.com/office/officeart/2005/8/layout/orgChart1"/>
    <dgm:cxn modelId="{919E55F2-58A1-4668-B2CF-35BCEC97921D}" type="presOf" srcId="{BD60B359-8244-436B-9FF7-50180B5EA2E7}" destId="{AFA5DE8A-7488-466A-B3E0-AB143ECA2EB9}" srcOrd="0" destOrd="0" presId="urn:microsoft.com/office/officeart/2005/8/layout/orgChart1"/>
    <dgm:cxn modelId="{FD66CDF3-7B39-4DF5-96EF-244FA07EECAC}" type="presOf" srcId="{E3316756-8345-48FD-B617-1008D61FF56E}" destId="{E5A76C8B-F52E-4C15-B61A-8E66CE828E06}" srcOrd="0" destOrd="0" presId="urn:microsoft.com/office/officeart/2005/8/layout/orgChart1"/>
    <dgm:cxn modelId="{2C39B4F6-AA0C-41E1-A284-5BECA8ADB8C5}" type="presOf" srcId="{0CFB1301-F9A5-43EE-A083-35632FEA4ABE}" destId="{01F147F0-AAD6-4CED-9912-D47BE31BC303}" srcOrd="0" destOrd="0" presId="urn:microsoft.com/office/officeart/2005/8/layout/orgChart1"/>
    <dgm:cxn modelId="{CD2672F9-AFB5-4C06-97DE-E0593B1C9A70}" type="presOf" srcId="{8EF5E17F-F517-4EED-B1BB-51E6ECD1393F}" destId="{3475392A-3D10-4AFA-B324-8721A7A44FFB}" srcOrd="0" destOrd="0" presId="urn:microsoft.com/office/officeart/2005/8/layout/orgChart1"/>
    <dgm:cxn modelId="{32D1ABF9-99F4-4446-86EA-AF09569B1584}" type="presOf" srcId="{CDAD6386-8909-4D2F-A6F0-0D43220DCF0A}" destId="{68A8C033-1C88-40E4-B615-F762709CF026}" srcOrd="1" destOrd="0" presId="urn:microsoft.com/office/officeart/2005/8/layout/orgChart1"/>
    <dgm:cxn modelId="{7311CEFA-B3CE-4AAB-8227-CDE913DDF5C9}" srcId="{46C596B0-5CC7-450E-8BF7-9F4B0EC74478}" destId="{CDAD6386-8909-4D2F-A6F0-0D43220DCF0A}" srcOrd="4" destOrd="0" parTransId="{D80DB2E7-1277-4E24-8D1E-7AAEDC090B11}" sibTransId="{C1679E04-2493-49C4-BD6E-9E2CD838B514}"/>
    <dgm:cxn modelId="{125226FB-125C-4B73-8339-8BACECC1B182}" type="presParOf" srcId="{BB52B3A7-1A01-4618-9774-267124981C73}" destId="{CD4A3A98-538F-4077-9D43-BA3665F2C8CF}" srcOrd="0" destOrd="0" presId="urn:microsoft.com/office/officeart/2005/8/layout/orgChart1"/>
    <dgm:cxn modelId="{5A4A0C50-2769-4F55-902E-BE69186BFE60}" type="presParOf" srcId="{CD4A3A98-538F-4077-9D43-BA3665F2C8CF}" destId="{CB0CDEAB-F65B-449D-89AA-600D414E7EBE}" srcOrd="0" destOrd="0" presId="urn:microsoft.com/office/officeart/2005/8/layout/orgChart1"/>
    <dgm:cxn modelId="{C2E287BA-293F-4205-8078-D10BC421B5AB}" type="presParOf" srcId="{CB0CDEAB-F65B-449D-89AA-600D414E7EBE}" destId="{B4933811-50E6-48D5-88AE-22D0919CD7F1}" srcOrd="0" destOrd="0" presId="urn:microsoft.com/office/officeart/2005/8/layout/orgChart1"/>
    <dgm:cxn modelId="{F492A85E-D7EF-4129-A224-10D21EEBBBF0}" type="presParOf" srcId="{CB0CDEAB-F65B-449D-89AA-600D414E7EBE}" destId="{7A904AA7-E624-4F80-B3DE-46FBF0E5E676}" srcOrd="1" destOrd="0" presId="urn:microsoft.com/office/officeart/2005/8/layout/orgChart1"/>
    <dgm:cxn modelId="{5E035AE4-BEC0-4760-87D3-F3EB6231A708}" type="presParOf" srcId="{CD4A3A98-538F-4077-9D43-BA3665F2C8CF}" destId="{986C3406-F9FD-4868-B1A8-FEFE412ADE53}" srcOrd="1" destOrd="0" presId="urn:microsoft.com/office/officeart/2005/8/layout/orgChart1"/>
    <dgm:cxn modelId="{3FD17915-0392-40CB-B18C-E141E43B8855}" type="presParOf" srcId="{CD4A3A98-538F-4077-9D43-BA3665F2C8CF}" destId="{AFAE783D-4C52-4684-B909-0B3A8ECED518}" srcOrd="2" destOrd="0" presId="urn:microsoft.com/office/officeart/2005/8/layout/orgChart1"/>
    <dgm:cxn modelId="{144E8076-20F7-4F49-97B2-D0A56253618B}" type="presParOf" srcId="{AFAE783D-4C52-4684-B909-0B3A8ECED518}" destId="{EFF0C844-4B2E-4502-BC2D-8A3BE875EB9E}" srcOrd="0" destOrd="0" presId="urn:microsoft.com/office/officeart/2005/8/layout/orgChart1"/>
    <dgm:cxn modelId="{A992241A-685A-46D4-A2BE-07A3C084F8D9}" type="presParOf" srcId="{AFAE783D-4C52-4684-B909-0B3A8ECED518}" destId="{F41B5322-0F0D-4FAE-9A76-24D6C9DDFCA4}" srcOrd="1" destOrd="0" presId="urn:microsoft.com/office/officeart/2005/8/layout/orgChart1"/>
    <dgm:cxn modelId="{068BF6C1-1CC0-4668-BCBE-A21D306C7551}" type="presParOf" srcId="{F41B5322-0F0D-4FAE-9A76-24D6C9DDFCA4}" destId="{403106C5-1816-48BD-8D74-0050154636FD}" srcOrd="0" destOrd="0" presId="urn:microsoft.com/office/officeart/2005/8/layout/orgChart1"/>
    <dgm:cxn modelId="{2648453C-D096-487D-818E-047CB4857CF6}" type="presParOf" srcId="{403106C5-1816-48BD-8D74-0050154636FD}" destId="{4F733EEB-014F-4B7D-A398-E3B33048C2B8}" srcOrd="0" destOrd="0" presId="urn:microsoft.com/office/officeart/2005/8/layout/orgChart1"/>
    <dgm:cxn modelId="{5711D4C2-D5B0-4866-B92E-F7398CABEBD9}" type="presParOf" srcId="{403106C5-1816-48BD-8D74-0050154636FD}" destId="{E80FD748-EABA-4385-890E-F8E005D321A6}" srcOrd="1" destOrd="0" presId="urn:microsoft.com/office/officeart/2005/8/layout/orgChart1"/>
    <dgm:cxn modelId="{063A34D3-0E19-423B-B373-DCB62441E7C9}" type="presParOf" srcId="{F41B5322-0F0D-4FAE-9A76-24D6C9DDFCA4}" destId="{97EDA29C-2D86-47C5-BA2E-D7F54D0FF1D3}" srcOrd="1" destOrd="0" presId="urn:microsoft.com/office/officeart/2005/8/layout/orgChart1"/>
    <dgm:cxn modelId="{2DB42FD5-2BC1-4F22-AFDF-EE61002C11B2}" type="presParOf" srcId="{F41B5322-0F0D-4FAE-9A76-24D6C9DDFCA4}" destId="{2A13F3DD-9206-48B7-98AE-E48ADD2A070A}" srcOrd="2" destOrd="0" presId="urn:microsoft.com/office/officeart/2005/8/layout/orgChart1"/>
    <dgm:cxn modelId="{444B5CD7-FCF3-442B-90D4-1CC81ED587F7}" type="presParOf" srcId="{AFAE783D-4C52-4684-B909-0B3A8ECED518}" destId="{4DA6D525-04ED-4653-8038-2F7A300EDC79}" srcOrd="2" destOrd="0" presId="urn:microsoft.com/office/officeart/2005/8/layout/orgChart1"/>
    <dgm:cxn modelId="{C003141C-86C2-4A6A-9589-A0D06228D882}" type="presParOf" srcId="{AFAE783D-4C52-4684-B909-0B3A8ECED518}" destId="{333A19B8-C35F-4114-90D1-F29E803A8454}" srcOrd="3" destOrd="0" presId="urn:microsoft.com/office/officeart/2005/8/layout/orgChart1"/>
    <dgm:cxn modelId="{F77A49E4-C1E9-480C-B59A-9138794EA9BD}" type="presParOf" srcId="{333A19B8-C35F-4114-90D1-F29E803A8454}" destId="{6A818C6B-6A5D-4BCB-A25F-9FFA4E850D0C}" srcOrd="0" destOrd="0" presId="urn:microsoft.com/office/officeart/2005/8/layout/orgChart1"/>
    <dgm:cxn modelId="{29B6799D-F8FD-4139-9103-C322CE360825}" type="presParOf" srcId="{6A818C6B-6A5D-4BCB-A25F-9FFA4E850D0C}" destId="{AFA5DE8A-7488-466A-B3E0-AB143ECA2EB9}" srcOrd="0" destOrd="0" presId="urn:microsoft.com/office/officeart/2005/8/layout/orgChart1"/>
    <dgm:cxn modelId="{FE7021D2-EF2B-435E-A0F5-E2126607B62F}" type="presParOf" srcId="{6A818C6B-6A5D-4BCB-A25F-9FFA4E850D0C}" destId="{5FBC8ACC-B326-48B8-A0CB-3CED28B152B5}" srcOrd="1" destOrd="0" presId="urn:microsoft.com/office/officeart/2005/8/layout/orgChart1"/>
    <dgm:cxn modelId="{5B5D6468-0B4D-4444-B73B-080579086C7B}" type="presParOf" srcId="{333A19B8-C35F-4114-90D1-F29E803A8454}" destId="{D9AAC0BA-B888-4A18-9963-7DE5C9926A06}" srcOrd="1" destOrd="0" presId="urn:microsoft.com/office/officeart/2005/8/layout/orgChart1"/>
    <dgm:cxn modelId="{E4EC7ACA-6A2F-4455-8962-DDA6F4B8EE2C}" type="presParOf" srcId="{333A19B8-C35F-4114-90D1-F29E803A8454}" destId="{512EC6AF-0249-4B51-9600-EE957D784C63}" srcOrd="2" destOrd="0" presId="urn:microsoft.com/office/officeart/2005/8/layout/orgChart1"/>
    <dgm:cxn modelId="{AAC50E0A-631D-4989-B626-7882601376A9}" type="presParOf" srcId="{AFAE783D-4C52-4684-B909-0B3A8ECED518}" destId="{A1CCB530-0DA4-43DF-A9E0-54546AB06D2A}" srcOrd="4" destOrd="0" presId="urn:microsoft.com/office/officeart/2005/8/layout/orgChart1"/>
    <dgm:cxn modelId="{80CD522E-A6A7-4EF1-B48D-6890C0E86AB7}" type="presParOf" srcId="{AFAE783D-4C52-4684-B909-0B3A8ECED518}" destId="{653172AB-8C51-4454-9EBD-EBBAC63DD5E7}" srcOrd="5" destOrd="0" presId="urn:microsoft.com/office/officeart/2005/8/layout/orgChart1"/>
    <dgm:cxn modelId="{26EEEB99-18A4-4ADF-B53C-20161E3FBB8D}" type="presParOf" srcId="{653172AB-8C51-4454-9EBD-EBBAC63DD5E7}" destId="{2CFBB01C-BEE4-45BD-8252-795DF1E8B4E5}" srcOrd="0" destOrd="0" presId="urn:microsoft.com/office/officeart/2005/8/layout/orgChart1"/>
    <dgm:cxn modelId="{B550B3A6-F000-4E97-8B8D-DDED8E924608}" type="presParOf" srcId="{2CFBB01C-BEE4-45BD-8252-795DF1E8B4E5}" destId="{8F8AAD42-3B6C-400D-A149-1BA8EA0B9D76}" srcOrd="0" destOrd="0" presId="urn:microsoft.com/office/officeart/2005/8/layout/orgChart1"/>
    <dgm:cxn modelId="{5161589E-E903-4417-AB93-B3D17CCFA0B7}" type="presParOf" srcId="{2CFBB01C-BEE4-45BD-8252-795DF1E8B4E5}" destId="{96E4E32C-5E29-4132-802A-F6E53C14238E}" srcOrd="1" destOrd="0" presId="urn:microsoft.com/office/officeart/2005/8/layout/orgChart1"/>
    <dgm:cxn modelId="{4AB67DF8-A3DD-4268-96D0-89FFA18DADF0}" type="presParOf" srcId="{653172AB-8C51-4454-9EBD-EBBAC63DD5E7}" destId="{273431AA-FF33-4598-A6FB-8FFDC42EE826}" srcOrd="1" destOrd="0" presId="urn:microsoft.com/office/officeart/2005/8/layout/orgChart1"/>
    <dgm:cxn modelId="{C5163DDA-4FAF-4CB0-AFE8-E60822172EBD}" type="presParOf" srcId="{653172AB-8C51-4454-9EBD-EBBAC63DD5E7}" destId="{987AEC85-4C07-4692-8E87-BF7C84573891}" srcOrd="2" destOrd="0" presId="urn:microsoft.com/office/officeart/2005/8/layout/orgChart1"/>
    <dgm:cxn modelId="{226BE3C0-8E3F-49D5-9019-7B2E4E70E8AA}" type="presParOf" srcId="{AFAE783D-4C52-4684-B909-0B3A8ECED518}" destId="{5E6978CF-9077-47A7-9ABA-45497B1BCCE1}" srcOrd="6" destOrd="0" presId="urn:microsoft.com/office/officeart/2005/8/layout/orgChart1"/>
    <dgm:cxn modelId="{6DC4B39E-33CF-4267-B394-EA1F02B8110E}" type="presParOf" srcId="{AFAE783D-4C52-4684-B909-0B3A8ECED518}" destId="{E08C0164-13A3-4472-83FC-D77CED0AAE0A}" srcOrd="7" destOrd="0" presId="urn:microsoft.com/office/officeart/2005/8/layout/orgChart1"/>
    <dgm:cxn modelId="{E2D39917-48F1-457B-9A17-C51D67336BA9}" type="presParOf" srcId="{E08C0164-13A3-4472-83FC-D77CED0AAE0A}" destId="{1AE88F05-5C7C-48AB-A9F6-3425A60C653D}" srcOrd="0" destOrd="0" presId="urn:microsoft.com/office/officeart/2005/8/layout/orgChart1"/>
    <dgm:cxn modelId="{9DD43A1E-9AF2-485B-92AA-7CC97B8BABC7}" type="presParOf" srcId="{1AE88F05-5C7C-48AB-A9F6-3425A60C653D}" destId="{E5A76C8B-F52E-4C15-B61A-8E66CE828E06}" srcOrd="0" destOrd="0" presId="urn:microsoft.com/office/officeart/2005/8/layout/orgChart1"/>
    <dgm:cxn modelId="{A4C80418-1401-49E3-BDD6-AC2DB9A77FF3}" type="presParOf" srcId="{1AE88F05-5C7C-48AB-A9F6-3425A60C653D}" destId="{CFA64D2E-7B0C-4808-8280-A04A906F21F1}" srcOrd="1" destOrd="0" presId="urn:microsoft.com/office/officeart/2005/8/layout/orgChart1"/>
    <dgm:cxn modelId="{226D6D35-549C-4002-A45A-CC3023579F0A}" type="presParOf" srcId="{E08C0164-13A3-4472-83FC-D77CED0AAE0A}" destId="{003571E4-73B3-4366-A6B3-3DA565E885E0}" srcOrd="1" destOrd="0" presId="urn:microsoft.com/office/officeart/2005/8/layout/orgChart1"/>
    <dgm:cxn modelId="{502B964B-B117-4CE1-8A36-0D6EB81C5EB0}" type="presParOf" srcId="{E08C0164-13A3-4472-83FC-D77CED0AAE0A}" destId="{54D48A7A-0F07-45C8-8774-C97F63D9507D}" srcOrd="2" destOrd="0" presId="urn:microsoft.com/office/officeart/2005/8/layout/orgChart1"/>
    <dgm:cxn modelId="{508DF969-BBDA-418B-94FD-E5EC0F17B563}" type="presParOf" srcId="{AFAE783D-4C52-4684-B909-0B3A8ECED518}" destId="{02BCA2D8-6052-4734-BF98-499D232EBA0C}" srcOrd="8" destOrd="0" presId="urn:microsoft.com/office/officeart/2005/8/layout/orgChart1"/>
    <dgm:cxn modelId="{34EBED73-FF0E-4FEE-94FF-3362E96EBE9A}" type="presParOf" srcId="{AFAE783D-4C52-4684-B909-0B3A8ECED518}" destId="{468F6CA9-CE67-47A4-931F-67EBF10AB9CD}" srcOrd="9" destOrd="0" presId="urn:microsoft.com/office/officeart/2005/8/layout/orgChart1"/>
    <dgm:cxn modelId="{ACDCA798-6027-49FA-B583-DCE7778093E6}" type="presParOf" srcId="{468F6CA9-CE67-47A4-931F-67EBF10AB9CD}" destId="{F4CC582A-E525-4B3D-A5BB-5764D43ED56E}" srcOrd="0" destOrd="0" presId="urn:microsoft.com/office/officeart/2005/8/layout/orgChart1"/>
    <dgm:cxn modelId="{C8D3F9EA-492D-471F-A9FA-159BB885DCF7}" type="presParOf" srcId="{F4CC582A-E525-4B3D-A5BB-5764D43ED56E}" destId="{E549B6A6-5175-47B9-917A-F88849E9CDE6}" srcOrd="0" destOrd="0" presId="urn:microsoft.com/office/officeart/2005/8/layout/orgChart1"/>
    <dgm:cxn modelId="{BCA102D2-5F8B-4E7A-B718-0E4723497B03}" type="presParOf" srcId="{F4CC582A-E525-4B3D-A5BB-5764D43ED56E}" destId="{68A8C033-1C88-40E4-B615-F762709CF026}" srcOrd="1" destOrd="0" presId="urn:microsoft.com/office/officeart/2005/8/layout/orgChart1"/>
    <dgm:cxn modelId="{AC820343-C1A3-4A84-AEE8-F3A735EC7C3E}" type="presParOf" srcId="{468F6CA9-CE67-47A4-931F-67EBF10AB9CD}" destId="{789E96AA-EA83-4867-BCDD-D42FB3CB4468}" srcOrd="1" destOrd="0" presId="urn:microsoft.com/office/officeart/2005/8/layout/orgChart1"/>
    <dgm:cxn modelId="{5960C223-C6ED-45F0-8657-95C45BD6FF8C}" type="presParOf" srcId="{468F6CA9-CE67-47A4-931F-67EBF10AB9CD}" destId="{039909A5-84CD-4341-B5D0-2DDF81FF55B3}" srcOrd="2" destOrd="0" presId="urn:microsoft.com/office/officeart/2005/8/layout/orgChart1"/>
    <dgm:cxn modelId="{650C04B8-A68C-4D00-A000-BA232C7698F3}" type="presParOf" srcId="{AFAE783D-4C52-4684-B909-0B3A8ECED518}" destId="{3475392A-3D10-4AFA-B324-8721A7A44FFB}" srcOrd="10" destOrd="0" presId="urn:microsoft.com/office/officeart/2005/8/layout/orgChart1"/>
    <dgm:cxn modelId="{C2E59D80-AA6F-4677-9E58-616D9EC81AA9}" type="presParOf" srcId="{AFAE783D-4C52-4684-B909-0B3A8ECED518}" destId="{6DF67AA9-A3CD-4506-9220-525256230AB5}" srcOrd="11" destOrd="0" presId="urn:microsoft.com/office/officeart/2005/8/layout/orgChart1"/>
    <dgm:cxn modelId="{CD495451-D49A-401B-976D-0A025C5CE7B2}" type="presParOf" srcId="{6DF67AA9-A3CD-4506-9220-525256230AB5}" destId="{2A5D2118-1AE9-4855-95EA-FB4262DB7E47}" srcOrd="0" destOrd="0" presId="urn:microsoft.com/office/officeart/2005/8/layout/orgChart1"/>
    <dgm:cxn modelId="{1ED74410-FFC0-4593-86E2-13D4B7BFC750}" type="presParOf" srcId="{2A5D2118-1AE9-4855-95EA-FB4262DB7E47}" destId="{D3088AC8-85DB-467E-BA94-0D5C6BAC1BEE}" srcOrd="0" destOrd="0" presId="urn:microsoft.com/office/officeart/2005/8/layout/orgChart1"/>
    <dgm:cxn modelId="{111C8876-E1A2-4B4D-A480-7AE3B61B26DF}" type="presParOf" srcId="{2A5D2118-1AE9-4855-95EA-FB4262DB7E47}" destId="{6E54751D-A73D-4D00-8173-21E255D637ED}" srcOrd="1" destOrd="0" presId="urn:microsoft.com/office/officeart/2005/8/layout/orgChart1"/>
    <dgm:cxn modelId="{A51BD40E-C0EC-4878-8643-FFE9715B4683}" type="presParOf" srcId="{6DF67AA9-A3CD-4506-9220-525256230AB5}" destId="{9E352726-D628-4CAE-86FE-C59AE25283BB}" srcOrd="1" destOrd="0" presId="urn:microsoft.com/office/officeart/2005/8/layout/orgChart1"/>
    <dgm:cxn modelId="{1A4A9837-7A0F-4FB2-8973-02777DECFEF4}" type="presParOf" srcId="{6DF67AA9-A3CD-4506-9220-525256230AB5}" destId="{F376DEA0-EBF5-4015-989A-D2AA633A38D6}" srcOrd="2" destOrd="0" presId="urn:microsoft.com/office/officeart/2005/8/layout/orgChart1"/>
    <dgm:cxn modelId="{3579FB86-8CE7-45FF-9F13-B55AB3DD2261}" type="presParOf" srcId="{AFAE783D-4C52-4684-B909-0B3A8ECED518}" destId="{C4CF502E-D33C-41E8-BDED-7C5D92016210}" srcOrd="12" destOrd="0" presId="urn:microsoft.com/office/officeart/2005/8/layout/orgChart1"/>
    <dgm:cxn modelId="{6661B3AF-1EFA-4D40-9478-C15A52818EE1}" type="presParOf" srcId="{AFAE783D-4C52-4684-B909-0B3A8ECED518}" destId="{4EACCCBE-D7ED-4D35-8839-8C5884057235}" srcOrd="13" destOrd="0" presId="urn:microsoft.com/office/officeart/2005/8/layout/orgChart1"/>
    <dgm:cxn modelId="{A62A1310-7AAF-4B21-9396-353B9B4BD4DA}" type="presParOf" srcId="{4EACCCBE-D7ED-4D35-8839-8C5884057235}" destId="{18316516-AD2C-466D-8B51-B6CD119F0BF3}" srcOrd="0" destOrd="0" presId="urn:microsoft.com/office/officeart/2005/8/layout/orgChart1"/>
    <dgm:cxn modelId="{1D0CD785-916D-43AD-AB51-9DC638B4EDE9}" type="presParOf" srcId="{18316516-AD2C-466D-8B51-B6CD119F0BF3}" destId="{01F147F0-AAD6-4CED-9912-D47BE31BC303}" srcOrd="0" destOrd="0" presId="urn:microsoft.com/office/officeart/2005/8/layout/orgChart1"/>
    <dgm:cxn modelId="{7B77C55B-23AB-4CC3-BE45-8C24596E01DF}" type="presParOf" srcId="{18316516-AD2C-466D-8B51-B6CD119F0BF3}" destId="{0AE02186-D791-4BFC-88E3-FA72B8F58CC0}" srcOrd="1" destOrd="0" presId="urn:microsoft.com/office/officeart/2005/8/layout/orgChart1"/>
    <dgm:cxn modelId="{EAE48798-E499-48CE-8915-4CF848BDC1BE}" type="presParOf" srcId="{4EACCCBE-D7ED-4D35-8839-8C5884057235}" destId="{9D546004-18DC-4580-884A-FB7DC9A430BD}" srcOrd="1" destOrd="0" presId="urn:microsoft.com/office/officeart/2005/8/layout/orgChart1"/>
    <dgm:cxn modelId="{1A25787A-B6DD-45F4-AF19-C1F62E8219D5}" type="presParOf" srcId="{4EACCCBE-D7ED-4D35-8839-8C5884057235}" destId="{F9F01A44-95E0-4126-9076-EF0B51576E0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23723D-C3F1-4107-9229-79442745E46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94593B5-2C9C-40DC-9133-A6F52EA5334C}" type="pres">
      <dgm:prSet presAssocID="{5A23723D-C3F1-4107-9229-79442745E46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64372013-E59E-4ED7-9E4E-CBDAB77DFFD8}" type="presOf" srcId="{5A23723D-C3F1-4107-9229-79442745E46B}" destId="{F94593B5-2C9C-40DC-9133-A6F52EA5334C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7CEC81-83EB-4BEF-A970-2836A2EE8AE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6C596B0-5CC7-450E-8BF7-9F4B0EC74478}">
      <dgm:prSet phldrT="[Tekst]" custT="1"/>
      <dgm:spPr/>
      <dgm:t>
        <a:bodyPr/>
        <a:lstStyle/>
        <a:p>
          <a:r>
            <a:rPr lang="pl-PL" sz="1600" dirty="0"/>
            <a:t>Inwestycje w trakcie realizacji:</a:t>
          </a:r>
        </a:p>
      </dgm:t>
    </dgm:pt>
    <dgm:pt modelId="{0E647DE7-52FC-4522-A9D9-7215F16B7423}" type="parTrans" cxnId="{C04E3D2E-3651-4ED1-AC89-2302FDABFA22}">
      <dgm:prSet/>
      <dgm:spPr/>
      <dgm:t>
        <a:bodyPr/>
        <a:lstStyle/>
        <a:p>
          <a:endParaRPr lang="pl-PL"/>
        </a:p>
      </dgm:t>
    </dgm:pt>
    <dgm:pt modelId="{3DAB9FF8-C4D4-46E5-95EF-993DC3DB599F}" type="sibTrans" cxnId="{C04E3D2E-3651-4ED1-AC89-2302FDABFA22}">
      <dgm:prSet/>
      <dgm:spPr/>
      <dgm:t>
        <a:bodyPr/>
        <a:lstStyle/>
        <a:p>
          <a:endParaRPr lang="pl-PL"/>
        </a:p>
      </dgm:t>
    </dgm:pt>
    <dgm:pt modelId="{DBE2396C-3DC7-4BC7-B71E-B6B774A352F7}" type="asst">
      <dgm:prSet phldrT="[Tekst]" custT="1"/>
      <dgm:spPr/>
      <dgm:t>
        <a:bodyPr/>
        <a:lstStyle/>
        <a:p>
          <a:r>
            <a:rPr lang="pl-PL" sz="1200" b="0" u="none" dirty="0"/>
            <a:t>Przebudowa Alei Wojska Polskiego – DK -1 w Częstochowie</a:t>
          </a:r>
        </a:p>
      </dgm:t>
    </dgm:pt>
    <dgm:pt modelId="{82282B49-BC63-46A9-8621-DA4CDA48E4D3}" type="parTrans" cxnId="{5B428E76-01FE-453D-8428-075320D09DE0}">
      <dgm:prSet/>
      <dgm:spPr/>
      <dgm:t>
        <a:bodyPr/>
        <a:lstStyle/>
        <a:p>
          <a:endParaRPr lang="pl-PL"/>
        </a:p>
      </dgm:t>
    </dgm:pt>
    <dgm:pt modelId="{B5057239-EE42-4BA1-BB4A-1DDF79079CF9}" type="sibTrans" cxnId="{5B428E76-01FE-453D-8428-075320D09DE0}">
      <dgm:prSet/>
      <dgm:spPr/>
      <dgm:t>
        <a:bodyPr/>
        <a:lstStyle/>
        <a:p>
          <a:endParaRPr lang="pl-PL"/>
        </a:p>
      </dgm:t>
    </dgm:pt>
    <dgm:pt modelId="{BD60B359-8244-436B-9FF7-50180B5EA2E7}" type="asst">
      <dgm:prSet custT="1"/>
      <dgm:spPr/>
      <dgm:t>
        <a:bodyPr/>
        <a:lstStyle/>
        <a:p>
          <a:r>
            <a:rPr lang="pl-PL" sz="1200" dirty="0">
              <a:solidFill>
                <a:prstClr val="white"/>
              </a:solidFill>
              <a:latin typeface="Calibri" panose="020F0502020204030204"/>
            </a:rPr>
            <a:t>Rozbudowa DK-46 – ul. Głównej i ul. Przejazdowej w Częstochowie wraz z budową obejścia ul. Św. Barbary do ul. Pułaskiego</a:t>
          </a:r>
          <a:br>
            <a:rPr lang="pl-PL" sz="1200" dirty="0">
              <a:solidFill>
                <a:prstClr val="white"/>
              </a:solidFill>
              <a:latin typeface="Calibri" panose="020F0502020204030204"/>
            </a:rPr>
          </a:br>
          <a:r>
            <a:rPr lang="pl-PL" sz="1200" dirty="0">
              <a:solidFill>
                <a:prstClr val="white"/>
              </a:solidFill>
              <a:latin typeface="Calibri" panose="020F0502020204030204"/>
            </a:rPr>
            <a:t>w Częstochowie</a:t>
          </a:r>
          <a:endParaRPr lang="pl-PL" sz="1200" dirty="0"/>
        </a:p>
      </dgm:t>
    </dgm:pt>
    <dgm:pt modelId="{127105E6-CF2B-4AA5-8AB5-0FF26EE23170}" type="parTrans" cxnId="{6C74C709-5F84-48FA-8B6E-39CEA572269A}">
      <dgm:prSet/>
      <dgm:spPr/>
      <dgm:t>
        <a:bodyPr/>
        <a:lstStyle/>
        <a:p>
          <a:endParaRPr lang="pl-PL"/>
        </a:p>
      </dgm:t>
    </dgm:pt>
    <dgm:pt modelId="{06623FB6-F067-4D18-B15E-CE4E0C2800E2}" type="sibTrans" cxnId="{6C74C709-5F84-48FA-8B6E-39CEA572269A}">
      <dgm:prSet/>
      <dgm:spPr/>
      <dgm:t>
        <a:bodyPr/>
        <a:lstStyle/>
        <a:p>
          <a:endParaRPr lang="pl-PL"/>
        </a:p>
      </dgm:t>
    </dgm:pt>
    <dgm:pt modelId="{A3BEA72F-1529-40C5-895D-F27D849B727D}" type="asst">
      <dgm:prSet custT="1"/>
      <dgm:spPr/>
      <dgm:t>
        <a:bodyPr/>
        <a:lstStyle/>
        <a:p>
          <a:r>
            <a:rPr lang="pl-PL" sz="1200" dirty="0"/>
            <a:t>Budowa przedłużenia Al. Bohaterów Monte Cassino   do ul. Dźbowskiej oraz rozbudowa drogi wojewódzkiej nr 908 (ul. Dźbowska, Powstańców Warszawy, Gościnna). </a:t>
          </a:r>
          <a:endParaRPr lang="pl-PL" sz="1200" b="1" dirty="0"/>
        </a:p>
      </dgm:t>
    </dgm:pt>
    <dgm:pt modelId="{E16781F7-EC6E-462E-9A03-9EFCF41BE038}" type="parTrans" cxnId="{733C29D0-90E1-4E8D-886F-FB344462044E}">
      <dgm:prSet/>
      <dgm:spPr/>
      <dgm:t>
        <a:bodyPr/>
        <a:lstStyle/>
        <a:p>
          <a:endParaRPr lang="pl-PL"/>
        </a:p>
      </dgm:t>
    </dgm:pt>
    <dgm:pt modelId="{E91DE193-DB84-4403-9C2A-2704850C59A2}" type="sibTrans" cxnId="{733C29D0-90E1-4E8D-886F-FB344462044E}">
      <dgm:prSet/>
      <dgm:spPr/>
      <dgm:t>
        <a:bodyPr/>
        <a:lstStyle/>
        <a:p>
          <a:endParaRPr lang="pl-PL"/>
        </a:p>
      </dgm:t>
    </dgm:pt>
    <dgm:pt modelId="{D6730244-5402-48AC-B888-E4DFF7047F82}" type="asst">
      <dgm:prSet custT="1"/>
      <dgm:spPr/>
      <dgm:t>
        <a:bodyPr/>
        <a:lstStyle/>
        <a:p>
          <a:r>
            <a:rPr lang="pl-PL" sz="1200" dirty="0"/>
            <a:t>Budowa mostu nad rzeką Kucelinką w ul. Legionów</a:t>
          </a:r>
          <a:br>
            <a:rPr lang="pl-PL" sz="1200" dirty="0"/>
          </a:br>
          <a:r>
            <a:rPr lang="pl-PL" sz="1200" dirty="0"/>
            <a:t>w Częstochowie</a:t>
          </a:r>
        </a:p>
      </dgm:t>
    </dgm:pt>
    <dgm:pt modelId="{3DBBE29F-6983-4D69-BC53-158FBAE7E5F3}" type="parTrans" cxnId="{E8AC3CDE-67E6-449B-BF8A-6F94C16FAE7B}">
      <dgm:prSet/>
      <dgm:spPr/>
      <dgm:t>
        <a:bodyPr/>
        <a:lstStyle/>
        <a:p>
          <a:endParaRPr lang="pl-PL"/>
        </a:p>
      </dgm:t>
    </dgm:pt>
    <dgm:pt modelId="{D99F95C9-D623-4F96-8574-A3EF1FB70C8D}" type="sibTrans" cxnId="{E8AC3CDE-67E6-449B-BF8A-6F94C16FAE7B}">
      <dgm:prSet/>
      <dgm:spPr/>
      <dgm:t>
        <a:bodyPr/>
        <a:lstStyle/>
        <a:p>
          <a:endParaRPr lang="pl-PL"/>
        </a:p>
      </dgm:t>
    </dgm:pt>
    <dgm:pt modelId="{BB52B3A7-1A01-4618-9774-267124981C73}" type="pres">
      <dgm:prSet presAssocID="{467CEC81-83EB-4BEF-A970-2836A2EE8AE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D4A3A98-538F-4077-9D43-BA3665F2C8CF}" type="pres">
      <dgm:prSet presAssocID="{46C596B0-5CC7-450E-8BF7-9F4B0EC74478}" presName="hierRoot1" presStyleCnt="0">
        <dgm:presLayoutVars>
          <dgm:hierBranch val="init"/>
        </dgm:presLayoutVars>
      </dgm:prSet>
      <dgm:spPr/>
    </dgm:pt>
    <dgm:pt modelId="{CB0CDEAB-F65B-449D-89AA-600D414E7EBE}" type="pres">
      <dgm:prSet presAssocID="{46C596B0-5CC7-450E-8BF7-9F4B0EC74478}" presName="rootComposite1" presStyleCnt="0"/>
      <dgm:spPr/>
    </dgm:pt>
    <dgm:pt modelId="{B4933811-50E6-48D5-88AE-22D0919CD7F1}" type="pres">
      <dgm:prSet presAssocID="{46C596B0-5CC7-450E-8BF7-9F4B0EC74478}" presName="rootText1" presStyleLbl="node0" presStyleIdx="0" presStyleCnt="1" custScaleX="292219" custScaleY="98122" custLinFactY="-90278" custLinFactNeighborX="36820" custLinFactNeighborY="-100000">
        <dgm:presLayoutVars>
          <dgm:chPref val="3"/>
        </dgm:presLayoutVars>
      </dgm:prSet>
      <dgm:spPr/>
    </dgm:pt>
    <dgm:pt modelId="{7A904AA7-E624-4F80-B3DE-46FBF0E5E676}" type="pres">
      <dgm:prSet presAssocID="{46C596B0-5CC7-450E-8BF7-9F4B0EC74478}" presName="rootConnector1" presStyleLbl="node1" presStyleIdx="0" presStyleCnt="0"/>
      <dgm:spPr/>
    </dgm:pt>
    <dgm:pt modelId="{986C3406-F9FD-4868-B1A8-FEFE412ADE53}" type="pres">
      <dgm:prSet presAssocID="{46C596B0-5CC7-450E-8BF7-9F4B0EC74478}" presName="hierChild2" presStyleCnt="0"/>
      <dgm:spPr/>
    </dgm:pt>
    <dgm:pt modelId="{AFAE783D-4C52-4684-B909-0B3A8ECED518}" type="pres">
      <dgm:prSet presAssocID="{46C596B0-5CC7-450E-8BF7-9F4B0EC74478}" presName="hierChild3" presStyleCnt="0"/>
      <dgm:spPr/>
    </dgm:pt>
    <dgm:pt modelId="{EFF0C844-4B2E-4502-BC2D-8A3BE875EB9E}" type="pres">
      <dgm:prSet presAssocID="{82282B49-BC63-46A9-8621-DA4CDA48E4D3}" presName="Name111" presStyleLbl="parChTrans1D2" presStyleIdx="0" presStyleCnt="4"/>
      <dgm:spPr/>
    </dgm:pt>
    <dgm:pt modelId="{F41B5322-0F0D-4FAE-9A76-24D6C9DDFCA4}" type="pres">
      <dgm:prSet presAssocID="{DBE2396C-3DC7-4BC7-B71E-B6B774A352F7}" presName="hierRoot3" presStyleCnt="0">
        <dgm:presLayoutVars>
          <dgm:hierBranch val="init"/>
        </dgm:presLayoutVars>
      </dgm:prSet>
      <dgm:spPr/>
    </dgm:pt>
    <dgm:pt modelId="{403106C5-1816-48BD-8D74-0050154636FD}" type="pres">
      <dgm:prSet presAssocID="{DBE2396C-3DC7-4BC7-B71E-B6B774A352F7}" presName="rootComposite3" presStyleCnt="0"/>
      <dgm:spPr/>
    </dgm:pt>
    <dgm:pt modelId="{4F733EEB-014F-4B7D-A398-E3B33048C2B8}" type="pres">
      <dgm:prSet presAssocID="{DBE2396C-3DC7-4BC7-B71E-B6B774A352F7}" presName="rootText3" presStyleLbl="asst1" presStyleIdx="0" presStyleCnt="4" custScaleX="357115" custScaleY="77815" custLinFactX="200000" custLinFactY="10691" custLinFactNeighborX="290165" custLinFactNeighborY="100000">
        <dgm:presLayoutVars>
          <dgm:chPref val="3"/>
        </dgm:presLayoutVars>
      </dgm:prSet>
      <dgm:spPr/>
    </dgm:pt>
    <dgm:pt modelId="{E80FD748-EABA-4385-890E-F8E005D321A6}" type="pres">
      <dgm:prSet presAssocID="{DBE2396C-3DC7-4BC7-B71E-B6B774A352F7}" presName="rootConnector3" presStyleLbl="asst1" presStyleIdx="0" presStyleCnt="4"/>
      <dgm:spPr/>
    </dgm:pt>
    <dgm:pt modelId="{97EDA29C-2D86-47C5-BA2E-D7F54D0FF1D3}" type="pres">
      <dgm:prSet presAssocID="{DBE2396C-3DC7-4BC7-B71E-B6B774A352F7}" presName="hierChild6" presStyleCnt="0"/>
      <dgm:spPr/>
    </dgm:pt>
    <dgm:pt modelId="{2A13F3DD-9206-48B7-98AE-E48ADD2A070A}" type="pres">
      <dgm:prSet presAssocID="{DBE2396C-3DC7-4BC7-B71E-B6B774A352F7}" presName="hierChild7" presStyleCnt="0"/>
      <dgm:spPr/>
    </dgm:pt>
    <dgm:pt modelId="{68665247-08C1-467B-91EA-685F437069DB}" type="pres">
      <dgm:prSet presAssocID="{3DBBE29F-6983-4D69-BC53-158FBAE7E5F3}" presName="Name111" presStyleLbl="parChTrans1D2" presStyleIdx="1" presStyleCnt="4"/>
      <dgm:spPr/>
    </dgm:pt>
    <dgm:pt modelId="{66EFE57D-92D3-4296-8100-8E561607FA9E}" type="pres">
      <dgm:prSet presAssocID="{D6730244-5402-48AC-B888-E4DFF7047F82}" presName="hierRoot3" presStyleCnt="0">
        <dgm:presLayoutVars>
          <dgm:hierBranch val="init"/>
        </dgm:presLayoutVars>
      </dgm:prSet>
      <dgm:spPr/>
    </dgm:pt>
    <dgm:pt modelId="{966CBFC9-90E3-4649-BB6D-8C73A9F80815}" type="pres">
      <dgm:prSet presAssocID="{D6730244-5402-48AC-B888-E4DFF7047F82}" presName="rootComposite3" presStyleCnt="0"/>
      <dgm:spPr/>
    </dgm:pt>
    <dgm:pt modelId="{B0336B37-B1DE-4EB4-B63D-2DAB0E0DADD2}" type="pres">
      <dgm:prSet presAssocID="{D6730244-5402-48AC-B888-E4DFF7047F82}" presName="rootText3" presStyleLbl="asst1" presStyleIdx="1" presStyleCnt="4" custScaleX="330005" custScaleY="90130" custLinFactY="-44076" custLinFactNeighborX="63865" custLinFactNeighborY="-100000">
        <dgm:presLayoutVars>
          <dgm:chPref val="3"/>
        </dgm:presLayoutVars>
      </dgm:prSet>
      <dgm:spPr/>
    </dgm:pt>
    <dgm:pt modelId="{0777C6C4-CE7F-4970-A65D-AFE55B77A4A3}" type="pres">
      <dgm:prSet presAssocID="{D6730244-5402-48AC-B888-E4DFF7047F82}" presName="rootConnector3" presStyleLbl="asst1" presStyleIdx="1" presStyleCnt="4"/>
      <dgm:spPr/>
    </dgm:pt>
    <dgm:pt modelId="{100AC2A8-728F-4FE1-9302-293C5D41CB2B}" type="pres">
      <dgm:prSet presAssocID="{D6730244-5402-48AC-B888-E4DFF7047F82}" presName="hierChild6" presStyleCnt="0"/>
      <dgm:spPr/>
    </dgm:pt>
    <dgm:pt modelId="{B6CD2C91-AC1F-45AB-B2BA-A9E47CE47F57}" type="pres">
      <dgm:prSet presAssocID="{D6730244-5402-48AC-B888-E4DFF7047F82}" presName="hierChild7" presStyleCnt="0"/>
      <dgm:spPr/>
    </dgm:pt>
    <dgm:pt modelId="{260279FA-F62C-49AD-AA8C-4519E1558865}" type="pres">
      <dgm:prSet presAssocID="{E16781F7-EC6E-462E-9A03-9EFCF41BE038}" presName="Name111" presStyleLbl="parChTrans1D2" presStyleIdx="2" presStyleCnt="4"/>
      <dgm:spPr/>
    </dgm:pt>
    <dgm:pt modelId="{77ED7A7F-D93F-4F64-9D6E-1148D36093E7}" type="pres">
      <dgm:prSet presAssocID="{A3BEA72F-1529-40C5-895D-F27D849B727D}" presName="hierRoot3" presStyleCnt="0">
        <dgm:presLayoutVars>
          <dgm:hierBranch val="init"/>
        </dgm:presLayoutVars>
      </dgm:prSet>
      <dgm:spPr/>
    </dgm:pt>
    <dgm:pt modelId="{A6767409-3EA5-4E64-9BC1-20E51649A864}" type="pres">
      <dgm:prSet presAssocID="{A3BEA72F-1529-40C5-895D-F27D849B727D}" presName="rootComposite3" presStyleCnt="0"/>
      <dgm:spPr/>
    </dgm:pt>
    <dgm:pt modelId="{A1A2A4FD-3463-4133-BC37-32A9D865B0D9}" type="pres">
      <dgm:prSet presAssocID="{A3BEA72F-1529-40C5-895D-F27D849B727D}" presName="rootText3" presStyleLbl="asst1" presStyleIdx="2" presStyleCnt="4" custScaleX="425493" custScaleY="112376" custLinFactY="-100000" custLinFactNeighborX="17293" custLinFactNeighborY="-127139">
        <dgm:presLayoutVars>
          <dgm:chPref val="3"/>
        </dgm:presLayoutVars>
      </dgm:prSet>
      <dgm:spPr/>
    </dgm:pt>
    <dgm:pt modelId="{994E39E4-0230-4BD1-BCE7-DE7501F62F97}" type="pres">
      <dgm:prSet presAssocID="{A3BEA72F-1529-40C5-895D-F27D849B727D}" presName="rootConnector3" presStyleLbl="asst1" presStyleIdx="2" presStyleCnt="4"/>
      <dgm:spPr/>
    </dgm:pt>
    <dgm:pt modelId="{B3AA23AE-628E-42AC-8786-7F082F37A9A8}" type="pres">
      <dgm:prSet presAssocID="{A3BEA72F-1529-40C5-895D-F27D849B727D}" presName="hierChild6" presStyleCnt="0"/>
      <dgm:spPr/>
    </dgm:pt>
    <dgm:pt modelId="{1A3117D8-EF83-4DE1-9B86-AC5495BDF625}" type="pres">
      <dgm:prSet presAssocID="{A3BEA72F-1529-40C5-895D-F27D849B727D}" presName="hierChild7" presStyleCnt="0"/>
      <dgm:spPr/>
    </dgm:pt>
    <dgm:pt modelId="{4DA6D525-04ED-4653-8038-2F7A300EDC79}" type="pres">
      <dgm:prSet presAssocID="{127105E6-CF2B-4AA5-8AB5-0FF26EE23170}" presName="Name111" presStyleLbl="parChTrans1D2" presStyleIdx="3" presStyleCnt="4"/>
      <dgm:spPr/>
    </dgm:pt>
    <dgm:pt modelId="{333A19B8-C35F-4114-90D1-F29E803A8454}" type="pres">
      <dgm:prSet presAssocID="{BD60B359-8244-436B-9FF7-50180B5EA2E7}" presName="hierRoot3" presStyleCnt="0">
        <dgm:presLayoutVars>
          <dgm:hierBranch val="init"/>
        </dgm:presLayoutVars>
      </dgm:prSet>
      <dgm:spPr/>
    </dgm:pt>
    <dgm:pt modelId="{6A818C6B-6A5D-4BCB-A25F-9FFA4E850D0C}" type="pres">
      <dgm:prSet presAssocID="{BD60B359-8244-436B-9FF7-50180B5EA2E7}" presName="rootComposite3" presStyleCnt="0"/>
      <dgm:spPr/>
    </dgm:pt>
    <dgm:pt modelId="{AFA5DE8A-7488-466A-B3E0-AB143ECA2EB9}" type="pres">
      <dgm:prSet presAssocID="{BD60B359-8244-436B-9FF7-50180B5EA2E7}" presName="rootText3" presStyleLbl="asst1" presStyleIdx="3" presStyleCnt="4" custScaleX="408621" custScaleY="114628" custLinFactX="-200000" custLinFactNeighborX="-229200" custLinFactNeighborY="82829">
        <dgm:presLayoutVars>
          <dgm:chPref val="3"/>
        </dgm:presLayoutVars>
      </dgm:prSet>
      <dgm:spPr/>
    </dgm:pt>
    <dgm:pt modelId="{5FBC8ACC-B326-48B8-A0CB-3CED28B152B5}" type="pres">
      <dgm:prSet presAssocID="{BD60B359-8244-436B-9FF7-50180B5EA2E7}" presName="rootConnector3" presStyleLbl="asst1" presStyleIdx="3" presStyleCnt="4"/>
      <dgm:spPr/>
    </dgm:pt>
    <dgm:pt modelId="{D9AAC0BA-B888-4A18-9963-7DE5C9926A06}" type="pres">
      <dgm:prSet presAssocID="{BD60B359-8244-436B-9FF7-50180B5EA2E7}" presName="hierChild6" presStyleCnt="0"/>
      <dgm:spPr/>
    </dgm:pt>
    <dgm:pt modelId="{512EC6AF-0249-4B51-9600-EE957D784C63}" type="pres">
      <dgm:prSet presAssocID="{BD60B359-8244-436B-9FF7-50180B5EA2E7}" presName="hierChild7" presStyleCnt="0"/>
      <dgm:spPr/>
    </dgm:pt>
  </dgm:ptLst>
  <dgm:cxnLst>
    <dgm:cxn modelId="{858A3E06-3F8F-4201-A194-4CC7D28F8839}" type="presOf" srcId="{DBE2396C-3DC7-4BC7-B71E-B6B774A352F7}" destId="{4F733EEB-014F-4B7D-A398-E3B33048C2B8}" srcOrd="0" destOrd="0" presId="urn:microsoft.com/office/officeart/2005/8/layout/orgChart1"/>
    <dgm:cxn modelId="{51B05B06-4735-45BA-994D-00587595EC8F}" type="presOf" srcId="{E16781F7-EC6E-462E-9A03-9EFCF41BE038}" destId="{260279FA-F62C-49AD-AA8C-4519E1558865}" srcOrd="0" destOrd="0" presId="urn:microsoft.com/office/officeart/2005/8/layout/orgChart1"/>
    <dgm:cxn modelId="{6C74C709-5F84-48FA-8B6E-39CEA572269A}" srcId="{46C596B0-5CC7-450E-8BF7-9F4B0EC74478}" destId="{BD60B359-8244-436B-9FF7-50180B5EA2E7}" srcOrd="3" destOrd="0" parTransId="{127105E6-CF2B-4AA5-8AB5-0FF26EE23170}" sibTransId="{06623FB6-F067-4D18-B15E-CE4E0C2800E2}"/>
    <dgm:cxn modelId="{81FA2F18-EAC4-4633-BD28-6A3BAC710BCE}" type="presOf" srcId="{BD60B359-8244-436B-9FF7-50180B5EA2E7}" destId="{5FBC8ACC-B326-48B8-A0CB-3CED28B152B5}" srcOrd="1" destOrd="0" presId="urn:microsoft.com/office/officeart/2005/8/layout/orgChart1"/>
    <dgm:cxn modelId="{CAB8F51A-379E-4315-B5C3-7C540C9969BF}" type="presOf" srcId="{A3BEA72F-1529-40C5-895D-F27D849B727D}" destId="{994E39E4-0230-4BD1-BCE7-DE7501F62F97}" srcOrd="1" destOrd="0" presId="urn:microsoft.com/office/officeart/2005/8/layout/orgChart1"/>
    <dgm:cxn modelId="{C04E3D2E-3651-4ED1-AC89-2302FDABFA22}" srcId="{467CEC81-83EB-4BEF-A970-2836A2EE8AE9}" destId="{46C596B0-5CC7-450E-8BF7-9F4B0EC74478}" srcOrd="0" destOrd="0" parTransId="{0E647DE7-52FC-4522-A9D9-7215F16B7423}" sibTransId="{3DAB9FF8-C4D4-46E5-95EF-993DC3DB599F}"/>
    <dgm:cxn modelId="{81E07255-B504-4054-8BC5-E4DFFAE97323}" type="presOf" srcId="{467CEC81-83EB-4BEF-A970-2836A2EE8AE9}" destId="{BB52B3A7-1A01-4618-9774-267124981C73}" srcOrd="0" destOrd="0" presId="urn:microsoft.com/office/officeart/2005/8/layout/orgChart1"/>
    <dgm:cxn modelId="{12FF9D55-E156-452B-A149-9704C07AE9C9}" type="presOf" srcId="{DBE2396C-3DC7-4BC7-B71E-B6B774A352F7}" destId="{E80FD748-EABA-4385-890E-F8E005D321A6}" srcOrd="1" destOrd="0" presId="urn:microsoft.com/office/officeart/2005/8/layout/orgChart1"/>
    <dgm:cxn modelId="{5B428E76-01FE-453D-8428-075320D09DE0}" srcId="{46C596B0-5CC7-450E-8BF7-9F4B0EC74478}" destId="{DBE2396C-3DC7-4BC7-B71E-B6B774A352F7}" srcOrd="0" destOrd="0" parTransId="{82282B49-BC63-46A9-8621-DA4CDA48E4D3}" sibTransId="{B5057239-EE42-4BA1-BB4A-1DDF79079CF9}"/>
    <dgm:cxn modelId="{0E71238C-135B-48E3-94F3-251CA832F002}" type="presOf" srcId="{A3BEA72F-1529-40C5-895D-F27D849B727D}" destId="{A1A2A4FD-3463-4133-BC37-32A9D865B0D9}" srcOrd="0" destOrd="0" presId="urn:microsoft.com/office/officeart/2005/8/layout/orgChart1"/>
    <dgm:cxn modelId="{91E78192-B032-40FC-83E4-3E1FD0B7F6B0}" type="presOf" srcId="{46C596B0-5CC7-450E-8BF7-9F4B0EC74478}" destId="{7A904AA7-E624-4F80-B3DE-46FBF0E5E676}" srcOrd="1" destOrd="0" presId="urn:microsoft.com/office/officeart/2005/8/layout/orgChart1"/>
    <dgm:cxn modelId="{C7585796-9487-4B2C-8CB8-FCD132003896}" type="presOf" srcId="{82282B49-BC63-46A9-8621-DA4CDA48E4D3}" destId="{EFF0C844-4B2E-4502-BC2D-8A3BE875EB9E}" srcOrd="0" destOrd="0" presId="urn:microsoft.com/office/officeart/2005/8/layout/orgChart1"/>
    <dgm:cxn modelId="{AFC8C197-952C-4957-ADC4-3BBAB6E22711}" type="presOf" srcId="{127105E6-CF2B-4AA5-8AB5-0FF26EE23170}" destId="{4DA6D525-04ED-4653-8038-2F7A300EDC79}" srcOrd="0" destOrd="0" presId="urn:microsoft.com/office/officeart/2005/8/layout/orgChart1"/>
    <dgm:cxn modelId="{E7D7309D-D4BD-4A85-9DFF-C9453EF95BE8}" type="presOf" srcId="{3DBBE29F-6983-4D69-BC53-158FBAE7E5F3}" destId="{68665247-08C1-467B-91EA-685F437069DB}" srcOrd="0" destOrd="0" presId="urn:microsoft.com/office/officeart/2005/8/layout/orgChart1"/>
    <dgm:cxn modelId="{4CC0A4A3-168C-4836-B2FA-CCB2F5236F0A}" type="presOf" srcId="{D6730244-5402-48AC-B888-E4DFF7047F82}" destId="{0777C6C4-CE7F-4970-A65D-AFE55B77A4A3}" srcOrd="1" destOrd="0" presId="urn:microsoft.com/office/officeart/2005/8/layout/orgChart1"/>
    <dgm:cxn modelId="{A75299BE-CCD7-43B9-8AE8-8599D9AB7293}" type="presOf" srcId="{D6730244-5402-48AC-B888-E4DFF7047F82}" destId="{B0336B37-B1DE-4EB4-B63D-2DAB0E0DADD2}" srcOrd="0" destOrd="0" presId="urn:microsoft.com/office/officeart/2005/8/layout/orgChart1"/>
    <dgm:cxn modelId="{733C29D0-90E1-4E8D-886F-FB344462044E}" srcId="{46C596B0-5CC7-450E-8BF7-9F4B0EC74478}" destId="{A3BEA72F-1529-40C5-895D-F27D849B727D}" srcOrd="2" destOrd="0" parTransId="{E16781F7-EC6E-462E-9A03-9EFCF41BE038}" sibTransId="{E91DE193-DB84-4403-9C2A-2704850C59A2}"/>
    <dgm:cxn modelId="{E8AC3CDE-67E6-449B-BF8A-6F94C16FAE7B}" srcId="{46C596B0-5CC7-450E-8BF7-9F4B0EC74478}" destId="{D6730244-5402-48AC-B888-E4DFF7047F82}" srcOrd="1" destOrd="0" parTransId="{3DBBE29F-6983-4D69-BC53-158FBAE7E5F3}" sibTransId="{D99F95C9-D623-4F96-8574-A3EF1FB70C8D}"/>
    <dgm:cxn modelId="{F81299E6-751B-48CD-AA4D-998B9AE80DB6}" type="presOf" srcId="{46C596B0-5CC7-450E-8BF7-9F4B0EC74478}" destId="{B4933811-50E6-48D5-88AE-22D0919CD7F1}" srcOrd="0" destOrd="0" presId="urn:microsoft.com/office/officeart/2005/8/layout/orgChart1"/>
    <dgm:cxn modelId="{919E55F2-58A1-4668-B2CF-35BCEC97921D}" type="presOf" srcId="{BD60B359-8244-436B-9FF7-50180B5EA2E7}" destId="{AFA5DE8A-7488-466A-B3E0-AB143ECA2EB9}" srcOrd="0" destOrd="0" presId="urn:microsoft.com/office/officeart/2005/8/layout/orgChart1"/>
    <dgm:cxn modelId="{125226FB-125C-4B73-8339-8BACECC1B182}" type="presParOf" srcId="{BB52B3A7-1A01-4618-9774-267124981C73}" destId="{CD4A3A98-538F-4077-9D43-BA3665F2C8CF}" srcOrd="0" destOrd="0" presId="urn:microsoft.com/office/officeart/2005/8/layout/orgChart1"/>
    <dgm:cxn modelId="{5A4A0C50-2769-4F55-902E-BE69186BFE60}" type="presParOf" srcId="{CD4A3A98-538F-4077-9D43-BA3665F2C8CF}" destId="{CB0CDEAB-F65B-449D-89AA-600D414E7EBE}" srcOrd="0" destOrd="0" presId="urn:microsoft.com/office/officeart/2005/8/layout/orgChart1"/>
    <dgm:cxn modelId="{C2E287BA-293F-4205-8078-D10BC421B5AB}" type="presParOf" srcId="{CB0CDEAB-F65B-449D-89AA-600D414E7EBE}" destId="{B4933811-50E6-48D5-88AE-22D0919CD7F1}" srcOrd="0" destOrd="0" presId="urn:microsoft.com/office/officeart/2005/8/layout/orgChart1"/>
    <dgm:cxn modelId="{F492A85E-D7EF-4129-A224-10D21EEBBBF0}" type="presParOf" srcId="{CB0CDEAB-F65B-449D-89AA-600D414E7EBE}" destId="{7A904AA7-E624-4F80-B3DE-46FBF0E5E676}" srcOrd="1" destOrd="0" presId="urn:microsoft.com/office/officeart/2005/8/layout/orgChart1"/>
    <dgm:cxn modelId="{5E035AE4-BEC0-4760-87D3-F3EB6231A708}" type="presParOf" srcId="{CD4A3A98-538F-4077-9D43-BA3665F2C8CF}" destId="{986C3406-F9FD-4868-B1A8-FEFE412ADE53}" srcOrd="1" destOrd="0" presId="urn:microsoft.com/office/officeart/2005/8/layout/orgChart1"/>
    <dgm:cxn modelId="{3FD17915-0392-40CB-B18C-E141E43B8855}" type="presParOf" srcId="{CD4A3A98-538F-4077-9D43-BA3665F2C8CF}" destId="{AFAE783D-4C52-4684-B909-0B3A8ECED518}" srcOrd="2" destOrd="0" presId="urn:microsoft.com/office/officeart/2005/8/layout/orgChart1"/>
    <dgm:cxn modelId="{144E8076-20F7-4F49-97B2-D0A56253618B}" type="presParOf" srcId="{AFAE783D-4C52-4684-B909-0B3A8ECED518}" destId="{EFF0C844-4B2E-4502-BC2D-8A3BE875EB9E}" srcOrd="0" destOrd="0" presId="urn:microsoft.com/office/officeart/2005/8/layout/orgChart1"/>
    <dgm:cxn modelId="{A992241A-685A-46D4-A2BE-07A3C084F8D9}" type="presParOf" srcId="{AFAE783D-4C52-4684-B909-0B3A8ECED518}" destId="{F41B5322-0F0D-4FAE-9A76-24D6C9DDFCA4}" srcOrd="1" destOrd="0" presId="urn:microsoft.com/office/officeart/2005/8/layout/orgChart1"/>
    <dgm:cxn modelId="{068BF6C1-1CC0-4668-BCBE-A21D306C7551}" type="presParOf" srcId="{F41B5322-0F0D-4FAE-9A76-24D6C9DDFCA4}" destId="{403106C5-1816-48BD-8D74-0050154636FD}" srcOrd="0" destOrd="0" presId="urn:microsoft.com/office/officeart/2005/8/layout/orgChart1"/>
    <dgm:cxn modelId="{2648453C-D096-487D-818E-047CB4857CF6}" type="presParOf" srcId="{403106C5-1816-48BD-8D74-0050154636FD}" destId="{4F733EEB-014F-4B7D-A398-E3B33048C2B8}" srcOrd="0" destOrd="0" presId="urn:microsoft.com/office/officeart/2005/8/layout/orgChart1"/>
    <dgm:cxn modelId="{5711D4C2-D5B0-4866-B92E-F7398CABEBD9}" type="presParOf" srcId="{403106C5-1816-48BD-8D74-0050154636FD}" destId="{E80FD748-EABA-4385-890E-F8E005D321A6}" srcOrd="1" destOrd="0" presId="urn:microsoft.com/office/officeart/2005/8/layout/orgChart1"/>
    <dgm:cxn modelId="{063A34D3-0E19-423B-B373-DCB62441E7C9}" type="presParOf" srcId="{F41B5322-0F0D-4FAE-9A76-24D6C9DDFCA4}" destId="{97EDA29C-2D86-47C5-BA2E-D7F54D0FF1D3}" srcOrd="1" destOrd="0" presId="urn:microsoft.com/office/officeart/2005/8/layout/orgChart1"/>
    <dgm:cxn modelId="{2DB42FD5-2BC1-4F22-AFDF-EE61002C11B2}" type="presParOf" srcId="{F41B5322-0F0D-4FAE-9A76-24D6C9DDFCA4}" destId="{2A13F3DD-9206-48B7-98AE-E48ADD2A070A}" srcOrd="2" destOrd="0" presId="urn:microsoft.com/office/officeart/2005/8/layout/orgChart1"/>
    <dgm:cxn modelId="{7D732F4F-9E5C-43D3-AFF4-C0F55FFC714C}" type="presParOf" srcId="{AFAE783D-4C52-4684-B909-0B3A8ECED518}" destId="{68665247-08C1-467B-91EA-685F437069DB}" srcOrd="2" destOrd="0" presId="urn:microsoft.com/office/officeart/2005/8/layout/orgChart1"/>
    <dgm:cxn modelId="{B7AFFD6A-E1DB-43B0-BFE4-8F1D6B206BCE}" type="presParOf" srcId="{AFAE783D-4C52-4684-B909-0B3A8ECED518}" destId="{66EFE57D-92D3-4296-8100-8E561607FA9E}" srcOrd="3" destOrd="0" presId="urn:microsoft.com/office/officeart/2005/8/layout/orgChart1"/>
    <dgm:cxn modelId="{75B35D49-D4FC-4438-B8BB-31709C349247}" type="presParOf" srcId="{66EFE57D-92D3-4296-8100-8E561607FA9E}" destId="{966CBFC9-90E3-4649-BB6D-8C73A9F80815}" srcOrd="0" destOrd="0" presId="urn:microsoft.com/office/officeart/2005/8/layout/orgChart1"/>
    <dgm:cxn modelId="{7F4E957A-7706-4A3F-AC5A-8DACAC70BD32}" type="presParOf" srcId="{966CBFC9-90E3-4649-BB6D-8C73A9F80815}" destId="{B0336B37-B1DE-4EB4-B63D-2DAB0E0DADD2}" srcOrd="0" destOrd="0" presId="urn:microsoft.com/office/officeart/2005/8/layout/orgChart1"/>
    <dgm:cxn modelId="{E0298661-5754-47BA-8F11-C9E2F621C454}" type="presParOf" srcId="{966CBFC9-90E3-4649-BB6D-8C73A9F80815}" destId="{0777C6C4-CE7F-4970-A65D-AFE55B77A4A3}" srcOrd="1" destOrd="0" presId="urn:microsoft.com/office/officeart/2005/8/layout/orgChart1"/>
    <dgm:cxn modelId="{C0244D61-D221-4C78-86E4-6D6DA4680E9B}" type="presParOf" srcId="{66EFE57D-92D3-4296-8100-8E561607FA9E}" destId="{100AC2A8-728F-4FE1-9302-293C5D41CB2B}" srcOrd="1" destOrd="0" presId="urn:microsoft.com/office/officeart/2005/8/layout/orgChart1"/>
    <dgm:cxn modelId="{CD08A0A4-A32E-484A-9B56-8A6908227A93}" type="presParOf" srcId="{66EFE57D-92D3-4296-8100-8E561607FA9E}" destId="{B6CD2C91-AC1F-45AB-B2BA-A9E47CE47F57}" srcOrd="2" destOrd="0" presId="urn:microsoft.com/office/officeart/2005/8/layout/orgChart1"/>
    <dgm:cxn modelId="{DF58678A-922E-4C64-AAA6-B1AF00BABAC3}" type="presParOf" srcId="{AFAE783D-4C52-4684-B909-0B3A8ECED518}" destId="{260279FA-F62C-49AD-AA8C-4519E1558865}" srcOrd="4" destOrd="0" presId="urn:microsoft.com/office/officeart/2005/8/layout/orgChart1"/>
    <dgm:cxn modelId="{9FA51F6D-0385-4ABE-9E38-C7D5217A2173}" type="presParOf" srcId="{AFAE783D-4C52-4684-B909-0B3A8ECED518}" destId="{77ED7A7F-D93F-4F64-9D6E-1148D36093E7}" srcOrd="5" destOrd="0" presId="urn:microsoft.com/office/officeart/2005/8/layout/orgChart1"/>
    <dgm:cxn modelId="{B73AF8C2-EA3A-4F35-A780-F86CA49307E3}" type="presParOf" srcId="{77ED7A7F-D93F-4F64-9D6E-1148D36093E7}" destId="{A6767409-3EA5-4E64-9BC1-20E51649A864}" srcOrd="0" destOrd="0" presId="urn:microsoft.com/office/officeart/2005/8/layout/orgChart1"/>
    <dgm:cxn modelId="{C86BE1BC-E3E8-4AD9-8942-BA9FBEA3DFC5}" type="presParOf" srcId="{A6767409-3EA5-4E64-9BC1-20E51649A864}" destId="{A1A2A4FD-3463-4133-BC37-32A9D865B0D9}" srcOrd="0" destOrd="0" presId="urn:microsoft.com/office/officeart/2005/8/layout/orgChart1"/>
    <dgm:cxn modelId="{48016816-B914-4540-826A-2D1C468B4212}" type="presParOf" srcId="{A6767409-3EA5-4E64-9BC1-20E51649A864}" destId="{994E39E4-0230-4BD1-BCE7-DE7501F62F97}" srcOrd="1" destOrd="0" presId="urn:microsoft.com/office/officeart/2005/8/layout/orgChart1"/>
    <dgm:cxn modelId="{7825DEC1-5DA1-40B7-B35C-D552002DA704}" type="presParOf" srcId="{77ED7A7F-D93F-4F64-9D6E-1148D36093E7}" destId="{B3AA23AE-628E-42AC-8786-7F082F37A9A8}" srcOrd="1" destOrd="0" presId="urn:microsoft.com/office/officeart/2005/8/layout/orgChart1"/>
    <dgm:cxn modelId="{20DB6759-EE0E-403C-9152-1900FD856AA3}" type="presParOf" srcId="{77ED7A7F-D93F-4F64-9D6E-1148D36093E7}" destId="{1A3117D8-EF83-4DE1-9B86-AC5495BDF625}" srcOrd="2" destOrd="0" presId="urn:microsoft.com/office/officeart/2005/8/layout/orgChart1"/>
    <dgm:cxn modelId="{444B5CD7-FCF3-442B-90D4-1CC81ED587F7}" type="presParOf" srcId="{AFAE783D-4C52-4684-B909-0B3A8ECED518}" destId="{4DA6D525-04ED-4653-8038-2F7A300EDC79}" srcOrd="6" destOrd="0" presId="urn:microsoft.com/office/officeart/2005/8/layout/orgChart1"/>
    <dgm:cxn modelId="{C003141C-86C2-4A6A-9589-A0D06228D882}" type="presParOf" srcId="{AFAE783D-4C52-4684-B909-0B3A8ECED518}" destId="{333A19B8-C35F-4114-90D1-F29E803A8454}" srcOrd="7" destOrd="0" presId="urn:microsoft.com/office/officeart/2005/8/layout/orgChart1"/>
    <dgm:cxn modelId="{F77A49E4-C1E9-480C-B59A-9138794EA9BD}" type="presParOf" srcId="{333A19B8-C35F-4114-90D1-F29E803A8454}" destId="{6A818C6B-6A5D-4BCB-A25F-9FFA4E850D0C}" srcOrd="0" destOrd="0" presId="urn:microsoft.com/office/officeart/2005/8/layout/orgChart1"/>
    <dgm:cxn modelId="{29B6799D-F8FD-4139-9103-C322CE360825}" type="presParOf" srcId="{6A818C6B-6A5D-4BCB-A25F-9FFA4E850D0C}" destId="{AFA5DE8A-7488-466A-B3E0-AB143ECA2EB9}" srcOrd="0" destOrd="0" presId="urn:microsoft.com/office/officeart/2005/8/layout/orgChart1"/>
    <dgm:cxn modelId="{FE7021D2-EF2B-435E-A0F5-E2126607B62F}" type="presParOf" srcId="{6A818C6B-6A5D-4BCB-A25F-9FFA4E850D0C}" destId="{5FBC8ACC-B326-48B8-A0CB-3CED28B152B5}" srcOrd="1" destOrd="0" presId="urn:microsoft.com/office/officeart/2005/8/layout/orgChart1"/>
    <dgm:cxn modelId="{5B5D6468-0B4D-4444-B73B-080579086C7B}" type="presParOf" srcId="{333A19B8-C35F-4114-90D1-F29E803A8454}" destId="{D9AAC0BA-B888-4A18-9963-7DE5C9926A06}" srcOrd="1" destOrd="0" presId="urn:microsoft.com/office/officeart/2005/8/layout/orgChart1"/>
    <dgm:cxn modelId="{E4EC7ACA-6A2F-4455-8962-DDA6F4B8EE2C}" type="presParOf" srcId="{333A19B8-C35F-4114-90D1-F29E803A8454}" destId="{512EC6AF-0249-4B51-9600-EE957D784C6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A23723D-C3F1-4107-9229-79442745E46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94593B5-2C9C-40DC-9133-A6F52EA5334C}" type="pres">
      <dgm:prSet presAssocID="{5A23723D-C3F1-4107-9229-79442745E46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64372013-E59E-4ED7-9E4E-CBDAB77DFFD8}" type="presOf" srcId="{5A23723D-C3F1-4107-9229-79442745E46B}" destId="{F94593B5-2C9C-40DC-9133-A6F52EA5334C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67CEC81-83EB-4BEF-A970-2836A2EE8AE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6C596B0-5CC7-450E-8BF7-9F4B0EC74478}">
      <dgm:prSet phldrT="[Tekst]" custT="1"/>
      <dgm:spPr/>
      <dgm:t>
        <a:bodyPr/>
        <a:lstStyle/>
        <a:p>
          <a:r>
            <a:rPr lang="pl-PL" sz="1800" dirty="0">
              <a:latin typeface="+mn-lt"/>
            </a:rPr>
            <a:t>Inwestycje przewidziane do realizacji</a:t>
          </a:r>
          <a:br>
            <a:rPr lang="pl-PL" sz="1800" dirty="0">
              <a:latin typeface="+mn-lt"/>
            </a:rPr>
          </a:br>
          <a:r>
            <a:rPr lang="pl-PL" sz="1800" dirty="0">
              <a:latin typeface="+mn-lt"/>
            </a:rPr>
            <a:t>w latach 2017 - 2021:</a:t>
          </a:r>
        </a:p>
      </dgm:t>
    </dgm:pt>
    <dgm:pt modelId="{0E647DE7-52FC-4522-A9D9-7215F16B7423}" type="parTrans" cxnId="{C04E3D2E-3651-4ED1-AC89-2302FDABFA22}">
      <dgm:prSet/>
      <dgm:spPr/>
      <dgm:t>
        <a:bodyPr/>
        <a:lstStyle/>
        <a:p>
          <a:endParaRPr lang="pl-PL"/>
        </a:p>
      </dgm:t>
    </dgm:pt>
    <dgm:pt modelId="{3DAB9FF8-C4D4-46E5-95EF-993DC3DB599F}" type="sibTrans" cxnId="{C04E3D2E-3651-4ED1-AC89-2302FDABFA22}">
      <dgm:prSet/>
      <dgm:spPr/>
      <dgm:t>
        <a:bodyPr/>
        <a:lstStyle/>
        <a:p>
          <a:endParaRPr lang="pl-PL"/>
        </a:p>
      </dgm:t>
    </dgm:pt>
    <dgm:pt modelId="{DBE2396C-3DC7-4BC7-B71E-B6B774A352F7}" type="asst">
      <dgm:prSet phldrT="[Tekst]" custT="1"/>
      <dgm:spPr/>
      <dgm:t>
        <a:bodyPr/>
        <a:lstStyle/>
        <a:p>
          <a:r>
            <a:rPr lang="pl-PL" sz="1200" b="0" u="none" dirty="0">
              <a:latin typeface="+mn-lt"/>
            </a:rPr>
            <a:t>Przebudowa ul. Wręczyckiej w Częstochowie</a:t>
          </a:r>
        </a:p>
      </dgm:t>
    </dgm:pt>
    <dgm:pt modelId="{82282B49-BC63-46A9-8621-DA4CDA48E4D3}" type="parTrans" cxnId="{5B428E76-01FE-453D-8428-075320D09DE0}">
      <dgm:prSet/>
      <dgm:spPr/>
      <dgm:t>
        <a:bodyPr/>
        <a:lstStyle/>
        <a:p>
          <a:endParaRPr lang="pl-PL"/>
        </a:p>
      </dgm:t>
    </dgm:pt>
    <dgm:pt modelId="{B5057239-EE42-4BA1-BB4A-1DDF79079CF9}" type="sibTrans" cxnId="{5B428E76-01FE-453D-8428-075320D09DE0}">
      <dgm:prSet/>
      <dgm:spPr/>
      <dgm:t>
        <a:bodyPr/>
        <a:lstStyle/>
        <a:p>
          <a:endParaRPr lang="pl-PL"/>
        </a:p>
      </dgm:t>
    </dgm:pt>
    <dgm:pt modelId="{BD60B359-8244-436B-9FF7-50180B5EA2E7}" type="asst">
      <dgm:prSet custT="1"/>
      <dgm:spPr/>
      <dgm:t>
        <a:bodyPr/>
        <a:lstStyle/>
        <a:p>
          <a:r>
            <a:rPr lang="pl-PL" sz="1200" dirty="0">
              <a:solidFill>
                <a:prstClr val="white"/>
              </a:solidFill>
              <a:latin typeface="+mn-lt"/>
            </a:rPr>
            <a:t>Budowa ul. Żyznej w Częstochowie </a:t>
          </a:r>
          <a:endParaRPr lang="pl-PL" sz="1200" dirty="0">
            <a:latin typeface="+mn-lt"/>
          </a:endParaRPr>
        </a:p>
      </dgm:t>
    </dgm:pt>
    <dgm:pt modelId="{127105E6-CF2B-4AA5-8AB5-0FF26EE23170}" type="parTrans" cxnId="{6C74C709-5F84-48FA-8B6E-39CEA572269A}">
      <dgm:prSet/>
      <dgm:spPr/>
      <dgm:t>
        <a:bodyPr/>
        <a:lstStyle/>
        <a:p>
          <a:endParaRPr lang="pl-PL"/>
        </a:p>
      </dgm:t>
    </dgm:pt>
    <dgm:pt modelId="{06623FB6-F067-4D18-B15E-CE4E0C2800E2}" type="sibTrans" cxnId="{6C74C709-5F84-48FA-8B6E-39CEA572269A}">
      <dgm:prSet/>
      <dgm:spPr/>
      <dgm:t>
        <a:bodyPr/>
        <a:lstStyle/>
        <a:p>
          <a:endParaRPr lang="pl-PL"/>
        </a:p>
      </dgm:t>
    </dgm:pt>
    <dgm:pt modelId="{A3BEA72F-1529-40C5-895D-F27D849B727D}" type="asst">
      <dgm:prSet custT="1"/>
      <dgm:spPr/>
      <dgm:t>
        <a:bodyPr/>
        <a:lstStyle/>
        <a:p>
          <a:r>
            <a:rPr lang="pl-PL" sz="1200" dirty="0">
              <a:latin typeface="+mn-lt"/>
            </a:rPr>
            <a:t>Przebudowa Armii Krajowej na odcinku od Jana Pawła II</a:t>
          </a:r>
          <a:br>
            <a:rPr lang="pl-PL" sz="1200" dirty="0">
              <a:latin typeface="+mn-lt"/>
            </a:rPr>
          </a:br>
          <a:r>
            <a:rPr lang="pl-PL" sz="1200" dirty="0">
              <a:latin typeface="+mn-lt"/>
            </a:rPr>
            <a:t>do ul. Kisielewskiego</a:t>
          </a:r>
          <a:endParaRPr lang="pl-PL" sz="1200" b="1" dirty="0">
            <a:latin typeface="+mn-lt"/>
          </a:endParaRPr>
        </a:p>
      </dgm:t>
    </dgm:pt>
    <dgm:pt modelId="{E16781F7-EC6E-462E-9A03-9EFCF41BE038}" type="parTrans" cxnId="{733C29D0-90E1-4E8D-886F-FB344462044E}">
      <dgm:prSet/>
      <dgm:spPr/>
      <dgm:t>
        <a:bodyPr/>
        <a:lstStyle/>
        <a:p>
          <a:endParaRPr lang="pl-PL"/>
        </a:p>
      </dgm:t>
    </dgm:pt>
    <dgm:pt modelId="{E91DE193-DB84-4403-9C2A-2704850C59A2}" type="sibTrans" cxnId="{733C29D0-90E1-4E8D-886F-FB344462044E}">
      <dgm:prSet/>
      <dgm:spPr/>
      <dgm:t>
        <a:bodyPr/>
        <a:lstStyle/>
        <a:p>
          <a:endParaRPr lang="pl-PL"/>
        </a:p>
      </dgm:t>
    </dgm:pt>
    <dgm:pt modelId="{430DDC9B-35F2-4A6A-9CC2-96A8BBEAC1F3}" type="asst">
      <dgm:prSet custT="1"/>
      <dgm:spPr/>
      <dgm:t>
        <a:bodyPr/>
        <a:lstStyle/>
        <a:p>
          <a:r>
            <a:rPr lang="pl-PL" sz="1200" dirty="0">
              <a:latin typeface="+mn-lt"/>
            </a:rPr>
            <a:t>Budowa węzła drogowego Alei Wojska Polskiego</a:t>
          </a:r>
          <a:br>
            <a:rPr lang="pl-PL" sz="1200" dirty="0">
              <a:latin typeface="+mn-lt"/>
            </a:rPr>
          </a:br>
          <a:r>
            <a:rPr lang="pl-PL" sz="1200" dirty="0">
              <a:latin typeface="+mn-lt"/>
            </a:rPr>
            <a:t>wraz z nowym przebiegiem DK-46 w Częstochowie</a:t>
          </a:r>
        </a:p>
      </dgm:t>
    </dgm:pt>
    <dgm:pt modelId="{77FC9DC3-2BEA-4BB9-9CB6-09338E4FA015}" type="parTrans" cxnId="{8FECD535-A901-4B23-9AA8-977521876166}">
      <dgm:prSet/>
      <dgm:spPr/>
      <dgm:t>
        <a:bodyPr/>
        <a:lstStyle/>
        <a:p>
          <a:endParaRPr lang="pl-PL"/>
        </a:p>
      </dgm:t>
    </dgm:pt>
    <dgm:pt modelId="{C5D4CC01-749C-47F5-81E7-64A6AB2EBCCE}" type="sibTrans" cxnId="{8FECD535-A901-4B23-9AA8-977521876166}">
      <dgm:prSet/>
      <dgm:spPr/>
      <dgm:t>
        <a:bodyPr/>
        <a:lstStyle/>
        <a:p>
          <a:endParaRPr lang="pl-PL"/>
        </a:p>
      </dgm:t>
    </dgm:pt>
    <dgm:pt modelId="{45C1CD30-58BB-4DA9-AE1B-57AC1DDBBB39}" type="asst">
      <dgm:prSet custT="1"/>
      <dgm:spPr/>
      <dgm:t>
        <a:bodyPr/>
        <a:lstStyle/>
        <a:p>
          <a:r>
            <a:rPr lang="pl-PL" sz="1200" dirty="0">
              <a:latin typeface="+mn-lt"/>
            </a:rPr>
            <a:t>Przebudowa ul. Połanieckiej</a:t>
          </a:r>
        </a:p>
      </dgm:t>
    </dgm:pt>
    <dgm:pt modelId="{22F30E44-FEF7-4201-BF73-DBD89500982F}" type="parTrans" cxnId="{15C94B48-0380-4999-93B3-42286BC80BC2}">
      <dgm:prSet/>
      <dgm:spPr/>
      <dgm:t>
        <a:bodyPr/>
        <a:lstStyle/>
        <a:p>
          <a:endParaRPr lang="pl-PL"/>
        </a:p>
      </dgm:t>
    </dgm:pt>
    <dgm:pt modelId="{96D0586A-731C-47A6-932B-5C35983C36DC}" type="sibTrans" cxnId="{15C94B48-0380-4999-93B3-42286BC80BC2}">
      <dgm:prSet/>
      <dgm:spPr/>
      <dgm:t>
        <a:bodyPr/>
        <a:lstStyle/>
        <a:p>
          <a:endParaRPr lang="pl-PL"/>
        </a:p>
      </dgm:t>
    </dgm:pt>
    <dgm:pt modelId="{AB9C736F-FE80-4D67-996F-E14164D98656}" type="asst">
      <dgm:prSet custT="1"/>
      <dgm:spPr/>
      <dgm:t>
        <a:bodyPr/>
        <a:lstStyle/>
        <a:p>
          <a:r>
            <a:rPr lang="pl-PL" sz="1200" dirty="0"/>
            <a:t>Budowa mostu nad rzeką Kucelinką w ul. Legionów</a:t>
          </a:r>
        </a:p>
      </dgm:t>
    </dgm:pt>
    <dgm:pt modelId="{6027B540-082A-4574-A67C-93BEFFDFACA1}" type="parTrans" cxnId="{A40269D4-419E-4994-9285-AC6671081420}">
      <dgm:prSet/>
      <dgm:spPr/>
      <dgm:t>
        <a:bodyPr/>
        <a:lstStyle/>
        <a:p>
          <a:endParaRPr lang="pl-PL"/>
        </a:p>
      </dgm:t>
    </dgm:pt>
    <dgm:pt modelId="{E190B28B-AF84-46E9-BC15-828CC7DE4524}" type="sibTrans" cxnId="{A40269D4-419E-4994-9285-AC6671081420}">
      <dgm:prSet/>
      <dgm:spPr/>
      <dgm:t>
        <a:bodyPr/>
        <a:lstStyle/>
        <a:p>
          <a:endParaRPr lang="pl-PL"/>
        </a:p>
      </dgm:t>
    </dgm:pt>
    <dgm:pt modelId="{D9040DEB-151C-4F46-B38D-A569E83F9B05}" type="asst">
      <dgm:prSet custT="1"/>
      <dgm:spPr/>
      <dgm:t>
        <a:bodyPr/>
        <a:lstStyle/>
        <a:p>
          <a:r>
            <a:rPr lang="pl-PL" sz="1200" dirty="0"/>
            <a:t>Budowa Systemu Inteligentnego Transportu w Częstochowie</a:t>
          </a:r>
        </a:p>
      </dgm:t>
    </dgm:pt>
    <dgm:pt modelId="{3D38AB38-DB93-4BA4-9974-7B36B305CD50}" type="parTrans" cxnId="{BCE2F2B6-C3B4-4D0B-BE56-E6ECECD4FB87}">
      <dgm:prSet/>
      <dgm:spPr/>
      <dgm:t>
        <a:bodyPr/>
        <a:lstStyle/>
        <a:p>
          <a:endParaRPr lang="pl-PL"/>
        </a:p>
      </dgm:t>
    </dgm:pt>
    <dgm:pt modelId="{9C759D67-4B2A-477E-ACED-24649C5E80A6}" type="sibTrans" cxnId="{BCE2F2B6-C3B4-4D0B-BE56-E6ECECD4FB87}">
      <dgm:prSet/>
      <dgm:spPr/>
      <dgm:t>
        <a:bodyPr/>
        <a:lstStyle/>
        <a:p>
          <a:endParaRPr lang="pl-PL"/>
        </a:p>
      </dgm:t>
    </dgm:pt>
    <dgm:pt modelId="{9A3788C6-435F-4D44-A8C4-B129B2666146}" type="asst">
      <dgm:prSet custT="1"/>
      <dgm:spPr/>
      <dgm:t>
        <a:bodyPr/>
        <a:lstStyle/>
        <a:p>
          <a:r>
            <a:rPr lang="pl-PL" sz="1200" dirty="0"/>
            <a:t>Budowa drogi do terenów inwestycyjnych SKORKI</a:t>
          </a:r>
        </a:p>
      </dgm:t>
    </dgm:pt>
    <dgm:pt modelId="{D4C6D610-7060-49D8-9BA6-EF6666CC6671}" type="parTrans" cxnId="{AE614189-1C83-4781-A522-95F09A3C0925}">
      <dgm:prSet/>
      <dgm:spPr/>
      <dgm:t>
        <a:bodyPr/>
        <a:lstStyle/>
        <a:p>
          <a:endParaRPr lang="pl-PL"/>
        </a:p>
      </dgm:t>
    </dgm:pt>
    <dgm:pt modelId="{F221ECF9-A050-4396-94D6-5E5671212A9E}" type="sibTrans" cxnId="{AE614189-1C83-4781-A522-95F09A3C0925}">
      <dgm:prSet/>
      <dgm:spPr/>
      <dgm:t>
        <a:bodyPr/>
        <a:lstStyle/>
        <a:p>
          <a:endParaRPr lang="pl-PL"/>
        </a:p>
      </dgm:t>
    </dgm:pt>
    <dgm:pt modelId="{BB52B3A7-1A01-4618-9774-267124981C73}" type="pres">
      <dgm:prSet presAssocID="{467CEC81-83EB-4BEF-A970-2836A2EE8AE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D4A3A98-538F-4077-9D43-BA3665F2C8CF}" type="pres">
      <dgm:prSet presAssocID="{46C596B0-5CC7-450E-8BF7-9F4B0EC74478}" presName="hierRoot1" presStyleCnt="0">
        <dgm:presLayoutVars>
          <dgm:hierBranch val="init"/>
        </dgm:presLayoutVars>
      </dgm:prSet>
      <dgm:spPr/>
    </dgm:pt>
    <dgm:pt modelId="{CB0CDEAB-F65B-449D-89AA-600D414E7EBE}" type="pres">
      <dgm:prSet presAssocID="{46C596B0-5CC7-450E-8BF7-9F4B0EC74478}" presName="rootComposite1" presStyleCnt="0"/>
      <dgm:spPr/>
    </dgm:pt>
    <dgm:pt modelId="{B4933811-50E6-48D5-88AE-22D0919CD7F1}" type="pres">
      <dgm:prSet presAssocID="{46C596B0-5CC7-450E-8BF7-9F4B0EC74478}" presName="rootText1" presStyleLbl="node0" presStyleIdx="0" presStyleCnt="1" custScaleX="303615" custScaleY="80576" custLinFactNeighborX="-10059" custLinFactNeighborY="19906">
        <dgm:presLayoutVars>
          <dgm:chPref val="3"/>
        </dgm:presLayoutVars>
      </dgm:prSet>
      <dgm:spPr/>
    </dgm:pt>
    <dgm:pt modelId="{7A904AA7-E624-4F80-B3DE-46FBF0E5E676}" type="pres">
      <dgm:prSet presAssocID="{46C596B0-5CC7-450E-8BF7-9F4B0EC74478}" presName="rootConnector1" presStyleLbl="node1" presStyleIdx="0" presStyleCnt="0"/>
      <dgm:spPr/>
    </dgm:pt>
    <dgm:pt modelId="{986C3406-F9FD-4868-B1A8-FEFE412ADE53}" type="pres">
      <dgm:prSet presAssocID="{46C596B0-5CC7-450E-8BF7-9F4B0EC74478}" presName="hierChild2" presStyleCnt="0"/>
      <dgm:spPr/>
    </dgm:pt>
    <dgm:pt modelId="{AFAE783D-4C52-4684-B909-0B3A8ECED518}" type="pres">
      <dgm:prSet presAssocID="{46C596B0-5CC7-450E-8BF7-9F4B0EC74478}" presName="hierChild3" presStyleCnt="0"/>
      <dgm:spPr/>
    </dgm:pt>
    <dgm:pt modelId="{EFF0C844-4B2E-4502-BC2D-8A3BE875EB9E}" type="pres">
      <dgm:prSet presAssocID="{82282B49-BC63-46A9-8621-DA4CDA48E4D3}" presName="Name111" presStyleLbl="parChTrans1D2" presStyleIdx="0" presStyleCnt="8"/>
      <dgm:spPr/>
    </dgm:pt>
    <dgm:pt modelId="{F41B5322-0F0D-4FAE-9A76-24D6C9DDFCA4}" type="pres">
      <dgm:prSet presAssocID="{DBE2396C-3DC7-4BC7-B71E-B6B774A352F7}" presName="hierRoot3" presStyleCnt="0">
        <dgm:presLayoutVars>
          <dgm:hierBranch val="init"/>
        </dgm:presLayoutVars>
      </dgm:prSet>
      <dgm:spPr/>
    </dgm:pt>
    <dgm:pt modelId="{403106C5-1816-48BD-8D74-0050154636FD}" type="pres">
      <dgm:prSet presAssocID="{DBE2396C-3DC7-4BC7-B71E-B6B774A352F7}" presName="rootComposite3" presStyleCnt="0"/>
      <dgm:spPr/>
    </dgm:pt>
    <dgm:pt modelId="{4F733EEB-014F-4B7D-A398-E3B33048C2B8}" type="pres">
      <dgm:prSet presAssocID="{DBE2396C-3DC7-4BC7-B71E-B6B774A352F7}" presName="rootText3" presStyleLbl="asst1" presStyleIdx="0" presStyleCnt="8" custScaleX="232218" custScaleY="43592" custLinFactX="140034" custLinFactNeighborX="200000" custLinFactNeighborY="40552">
        <dgm:presLayoutVars>
          <dgm:chPref val="3"/>
        </dgm:presLayoutVars>
      </dgm:prSet>
      <dgm:spPr/>
    </dgm:pt>
    <dgm:pt modelId="{E80FD748-EABA-4385-890E-F8E005D321A6}" type="pres">
      <dgm:prSet presAssocID="{DBE2396C-3DC7-4BC7-B71E-B6B774A352F7}" presName="rootConnector3" presStyleLbl="asst1" presStyleIdx="0" presStyleCnt="8"/>
      <dgm:spPr/>
    </dgm:pt>
    <dgm:pt modelId="{97EDA29C-2D86-47C5-BA2E-D7F54D0FF1D3}" type="pres">
      <dgm:prSet presAssocID="{DBE2396C-3DC7-4BC7-B71E-B6B774A352F7}" presName="hierChild6" presStyleCnt="0"/>
      <dgm:spPr/>
    </dgm:pt>
    <dgm:pt modelId="{2A13F3DD-9206-48B7-98AE-E48ADD2A070A}" type="pres">
      <dgm:prSet presAssocID="{DBE2396C-3DC7-4BC7-B71E-B6B774A352F7}" presName="hierChild7" presStyleCnt="0"/>
      <dgm:spPr/>
    </dgm:pt>
    <dgm:pt modelId="{E176FD8C-5C75-4CC1-837F-C48B5B8A2F24}" type="pres">
      <dgm:prSet presAssocID="{3D38AB38-DB93-4BA4-9974-7B36B305CD50}" presName="Name111" presStyleLbl="parChTrans1D2" presStyleIdx="1" presStyleCnt="8"/>
      <dgm:spPr/>
    </dgm:pt>
    <dgm:pt modelId="{B5B29DAB-5D6A-4A19-A48F-7DC4968A4411}" type="pres">
      <dgm:prSet presAssocID="{D9040DEB-151C-4F46-B38D-A569E83F9B05}" presName="hierRoot3" presStyleCnt="0">
        <dgm:presLayoutVars>
          <dgm:hierBranch val="init"/>
        </dgm:presLayoutVars>
      </dgm:prSet>
      <dgm:spPr/>
    </dgm:pt>
    <dgm:pt modelId="{44F54EE2-F9D2-46E9-8627-5AD6C207AD7C}" type="pres">
      <dgm:prSet presAssocID="{D9040DEB-151C-4F46-B38D-A569E83F9B05}" presName="rootComposite3" presStyleCnt="0"/>
      <dgm:spPr/>
    </dgm:pt>
    <dgm:pt modelId="{679DE5EA-5838-4BCA-AA57-18838994AA1B}" type="pres">
      <dgm:prSet presAssocID="{D9040DEB-151C-4F46-B38D-A569E83F9B05}" presName="rootText3" presStyleLbl="asst1" presStyleIdx="1" presStyleCnt="8" custScaleX="293217" custScaleY="60280" custLinFactX="-147067" custLinFactNeighborX="-200000" custLinFactNeighborY="-7326">
        <dgm:presLayoutVars>
          <dgm:chPref val="3"/>
        </dgm:presLayoutVars>
      </dgm:prSet>
      <dgm:spPr/>
    </dgm:pt>
    <dgm:pt modelId="{1795A4D3-FB41-4096-936B-D1EB6390E827}" type="pres">
      <dgm:prSet presAssocID="{D9040DEB-151C-4F46-B38D-A569E83F9B05}" presName="rootConnector3" presStyleLbl="asst1" presStyleIdx="1" presStyleCnt="8"/>
      <dgm:spPr/>
    </dgm:pt>
    <dgm:pt modelId="{7D214A12-9551-40AD-A7C9-79C6CF0B6077}" type="pres">
      <dgm:prSet presAssocID="{D9040DEB-151C-4F46-B38D-A569E83F9B05}" presName="hierChild6" presStyleCnt="0"/>
      <dgm:spPr/>
    </dgm:pt>
    <dgm:pt modelId="{E73CEAC8-DF83-4D69-932B-0429317666CA}" type="pres">
      <dgm:prSet presAssocID="{D9040DEB-151C-4F46-B38D-A569E83F9B05}" presName="hierChild7" presStyleCnt="0"/>
      <dgm:spPr/>
    </dgm:pt>
    <dgm:pt modelId="{260279FA-F62C-49AD-AA8C-4519E1558865}" type="pres">
      <dgm:prSet presAssocID="{E16781F7-EC6E-462E-9A03-9EFCF41BE038}" presName="Name111" presStyleLbl="parChTrans1D2" presStyleIdx="2" presStyleCnt="8"/>
      <dgm:spPr/>
    </dgm:pt>
    <dgm:pt modelId="{77ED7A7F-D93F-4F64-9D6E-1148D36093E7}" type="pres">
      <dgm:prSet presAssocID="{A3BEA72F-1529-40C5-895D-F27D849B727D}" presName="hierRoot3" presStyleCnt="0">
        <dgm:presLayoutVars>
          <dgm:hierBranch val="init"/>
        </dgm:presLayoutVars>
      </dgm:prSet>
      <dgm:spPr/>
    </dgm:pt>
    <dgm:pt modelId="{A6767409-3EA5-4E64-9BC1-20E51649A864}" type="pres">
      <dgm:prSet presAssocID="{A3BEA72F-1529-40C5-895D-F27D849B727D}" presName="rootComposite3" presStyleCnt="0"/>
      <dgm:spPr/>
    </dgm:pt>
    <dgm:pt modelId="{A1A2A4FD-3463-4133-BC37-32A9D865B0D9}" type="pres">
      <dgm:prSet presAssocID="{A3BEA72F-1529-40C5-895D-F27D849B727D}" presName="rootText3" presStyleLbl="asst1" presStyleIdx="2" presStyleCnt="8" custScaleX="293897" custScaleY="63130" custLinFactNeighborX="-32597" custLinFactNeighborY="-46957">
        <dgm:presLayoutVars>
          <dgm:chPref val="3"/>
        </dgm:presLayoutVars>
      </dgm:prSet>
      <dgm:spPr/>
    </dgm:pt>
    <dgm:pt modelId="{994E39E4-0230-4BD1-BCE7-DE7501F62F97}" type="pres">
      <dgm:prSet presAssocID="{A3BEA72F-1529-40C5-895D-F27D849B727D}" presName="rootConnector3" presStyleLbl="asst1" presStyleIdx="2" presStyleCnt="8"/>
      <dgm:spPr/>
    </dgm:pt>
    <dgm:pt modelId="{B3AA23AE-628E-42AC-8786-7F082F37A9A8}" type="pres">
      <dgm:prSet presAssocID="{A3BEA72F-1529-40C5-895D-F27D849B727D}" presName="hierChild6" presStyleCnt="0"/>
      <dgm:spPr/>
    </dgm:pt>
    <dgm:pt modelId="{1A3117D8-EF83-4DE1-9B86-AC5495BDF625}" type="pres">
      <dgm:prSet presAssocID="{A3BEA72F-1529-40C5-895D-F27D849B727D}" presName="hierChild7" presStyleCnt="0"/>
      <dgm:spPr/>
    </dgm:pt>
    <dgm:pt modelId="{93A5B86B-DF9D-4ACE-89A9-4B8F473A18A1}" type="pres">
      <dgm:prSet presAssocID="{D4C6D610-7060-49D8-9BA6-EF6666CC6671}" presName="Name111" presStyleLbl="parChTrans1D2" presStyleIdx="3" presStyleCnt="8"/>
      <dgm:spPr/>
    </dgm:pt>
    <dgm:pt modelId="{08703DDE-64D3-437D-8B69-2D7EC43EFECB}" type="pres">
      <dgm:prSet presAssocID="{9A3788C6-435F-4D44-A8C4-B129B2666146}" presName="hierRoot3" presStyleCnt="0">
        <dgm:presLayoutVars>
          <dgm:hierBranch val="init"/>
        </dgm:presLayoutVars>
      </dgm:prSet>
      <dgm:spPr/>
    </dgm:pt>
    <dgm:pt modelId="{1DD35022-70BD-46ED-B30D-D9AB19E92CBD}" type="pres">
      <dgm:prSet presAssocID="{9A3788C6-435F-4D44-A8C4-B129B2666146}" presName="rootComposite3" presStyleCnt="0"/>
      <dgm:spPr/>
    </dgm:pt>
    <dgm:pt modelId="{C536FCAD-6E4B-4ED7-98D3-BB0E36E541C1}" type="pres">
      <dgm:prSet presAssocID="{9A3788C6-435F-4D44-A8C4-B129B2666146}" presName="rootText3" presStyleLbl="asst1" presStyleIdx="3" presStyleCnt="8" custScaleX="228026" custScaleY="51877" custLinFactNeighborX="28860" custLinFactNeighborY="2659">
        <dgm:presLayoutVars>
          <dgm:chPref val="3"/>
        </dgm:presLayoutVars>
      </dgm:prSet>
      <dgm:spPr/>
    </dgm:pt>
    <dgm:pt modelId="{CE20654C-E20B-4632-B443-B7F7FB724461}" type="pres">
      <dgm:prSet presAssocID="{9A3788C6-435F-4D44-A8C4-B129B2666146}" presName="rootConnector3" presStyleLbl="asst1" presStyleIdx="3" presStyleCnt="8"/>
      <dgm:spPr/>
    </dgm:pt>
    <dgm:pt modelId="{A9CA621F-C3BE-47FA-9C16-440AEFFFE18F}" type="pres">
      <dgm:prSet presAssocID="{9A3788C6-435F-4D44-A8C4-B129B2666146}" presName="hierChild6" presStyleCnt="0"/>
      <dgm:spPr/>
    </dgm:pt>
    <dgm:pt modelId="{346494BA-8F4E-48FA-81CB-E93ECEFB57DD}" type="pres">
      <dgm:prSet presAssocID="{9A3788C6-435F-4D44-A8C4-B129B2666146}" presName="hierChild7" presStyleCnt="0"/>
      <dgm:spPr/>
    </dgm:pt>
    <dgm:pt modelId="{C615F5B1-23DF-4C68-B645-6EBC7E64114D}" type="pres">
      <dgm:prSet presAssocID="{77FC9DC3-2BEA-4BB9-9CB6-09338E4FA015}" presName="Name111" presStyleLbl="parChTrans1D2" presStyleIdx="4" presStyleCnt="8"/>
      <dgm:spPr/>
    </dgm:pt>
    <dgm:pt modelId="{79730724-88E3-438F-A312-3BBE8137D0EE}" type="pres">
      <dgm:prSet presAssocID="{430DDC9B-35F2-4A6A-9CC2-96A8BBEAC1F3}" presName="hierRoot3" presStyleCnt="0">
        <dgm:presLayoutVars>
          <dgm:hierBranch val="init"/>
        </dgm:presLayoutVars>
      </dgm:prSet>
      <dgm:spPr/>
    </dgm:pt>
    <dgm:pt modelId="{F647B0FE-4ED2-44DA-A46D-38FD3ADD2DCF}" type="pres">
      <dgm:prSet presAssocID="{430DDC9B-35F2-4A6A-9CC2-96A8BBEAC1F3}" presName="rootComposite3" presStyleCnt="0"/>
      <dgm:spPr/>
    </dgm:pt>
    <dgm:pt modelId="{6E5287CB-3717-4CC7-B2E6-DE42B5029D5C}" type="pres">
      <dgm:prSet presAssocID="{430DDC9B-35F2-4A6A-9CC2-96A8BBEAC1F3}" presName="rootText3" presStyleLbl="asst1" presStyleIdx="4" presStyleCnt="8" custScaleX="293042" custScaleY="61404" custLinFactNeighborX="-31425" custLinFactNeighborY="-87063">
        <dgm:presLayoutVars>
          <dgm:chPref val="3"/>
        </dgm:presLayoutVars>
      </dgm:prSet>
      <dgm:spPr/>
    </dgm:pt>
    <dgm:pt modelId="{4AB1F231-6D44-412F-B2F2-4E187F202E96}" type="pres">
      <dgm:prSet presAssocID="{430DDC9B-35F2-4A6A-9CC2-96A8BBEAC1F3}" presName="rootConnector3" presStyleLbl="asst1" presStyleIdx="4" presStyleCnt="8"/>
      <dgm:spPr/>
    </dgm:pt>
    <dgm:pt modelId="{27520745-8492-4B20-9FDD-F57AD238C4CE}" type="pres">
      <dgm:prSet presAssocID="{430DDC9B-35F2-4A6A-9CC2-96A8BBEAC1F3}" presName="hierChild6" presStyleCnt="0"/>
      <dgm:spPr/>
    </dgm:pt>
    <dgm:pt modelId="{E2330E69-3C77-4419-A58F-6B084B503811}" type="pres">
      <dgm:prSet presAssocID="{430DDC9B-35F2-4A6A-9CC2-96A8BBEAC1F3}" presName="hierChild7" presStyleCnt="0"/>
      <dgm:spPr/>
    </dgm:pt>
    <dgm:pt modelId="{4DA6D525-04ED-4653-8038-2F7A300EDC79}" type="pres">
      <dgm:prSet presAssocID="{127105E6-CF2B-4AA5-8AB5-0FF26EE23170}" presName="Name111" presStyleLbl="parChTrans1D2" presStyleIdx="5" presStyleCnt="8"/>
      <dgm:spPr/>
    </dgm:pt>
    <dgm:pt modelId="{333A19B8-C35F-4114-90D1-F29E803A8454}" type="pres">
      <dgm:prSet presAssocID="{BD60B359-8244-436B-9FF7-50180B5EA2E7}" presName="hierRoot3" presStyleCnt="0">
        <dgm:presLayoutVars>
          <dgm:hierBranch val="init"/>
        </dgm:presLayoutVars>
      </dgm:prSet>
      <dgm:spPr/>
    </dgm:pt>
    <dgm:pt modelId="{6A818C6B-6A5D-4BCB-A25F-9FFA4E850D0C}" type="pres">
      <dgm:prSet presAssocID="{BD60B359-8244-436B-9FF7-50180B5EA2E7}" presName="rootComposite3" presStyleCnt="0"/>
      <dgm:spPr/>
    </dgm:pt>
    <dgm:pt modelId="{AFA5DE8A-7488-466A-B3E0-AB143ECA2EB9}" type="pres">
      <dgm:prSet presAssocID="{BD60B359-8244-436B-9FF7-50180B5EA2E7}" presName="rootText3" presStyleLbl="asst1" presStyleIdx="5" presStyleCnt="8" custScaleX="217503" custScaleY="47952" custLinFactNeighborX="33415" custLinFactNeighborY="67370">
        <dgm:presLayoutVars>
          <dgm:chPref val="3"/>
        </dgm:presLayoutVars>
      </dgm:prSet>
      <dgm:spPr/>
    </dgm:pt>
    <dgm:pt modelId="{5FBC8ACC-B326-48B8-A0CB-3CED28B152B5}" type="pres">
      <dgm:prSet presAssocID="{BD60B359-8244-436B-9FF7-50180B5EA2E7}" presName="rootConnector3" presStyleLbl="asst1" presStyleIdx="5" presStyleCnt="8"/>
      <dgm:spPr/>
    </dgm:pt>
    <dgm:pt modelId="{D9AAC0BA-B888-4A18-9963-7DE5C9926A06}" type="pres">
      <dgm:prSet presAssocID="{BD60B359-8244-436B-9FF7-50180B5EA2E7}" presName="hierChild6" presStyleCnt="0"/>
      <dgm:spPr/>
    </dgm:pt>
    <dgm:pt modelId="{512EC6AF-0249-4B51-9600-EE957D784C63}" type="pres">
      <dgm:prSet presAssocID="{BD60B359-8244-436B-9FF7-50180B5EA2E7}" presName="hierChild7" presStyleCnt="0"/>
      <dgm:spPr/>
    </dgm:pt>
    <dgm:pt modelId="{A0835EFD-ED5F-4172-BF7D-894FF31BAE40}" type="pres">
      <dgm:prSet presAssocID="{6027B540-082A-4574-A67C-93BEFFDFACA1}" presName="Name111" presStyleLbl="parChTrans1D2" presStyleIdx="6" presStyleCnt="8"/>
      <dgm:spPr/>
    </dgm:pt>
    <dgm:pt modelId="{79510A34-81F5-4A45-B986-C3CD2F70956B}" type="pres">
      <dgm:prSet presAssocID="{AB9C736F-FE80-4D67-996F-E14164D98656}" presName="hierRoot3" presStyleCnt="0">
        <dgm:presLayoutVars>
          <dgm:hierBranch val="init"/>
        </dgm:presLayoutVars>
      </dgm:prSet>
      <dgm:spPr/>
    </dgm:pt>
    <dgm:pt modelId="{6D879322-12B2-4A81-873E-18C4C8B35857}" type="pres">
      <dgm:prSet presAssocID="{AB9C736F-FE80-4D67-996F-E14164D98656}" presName="rootComposite3" presStyleCnt="0"/>
      <dgm:spPr/>
    </dgm:pt>
    <dgm:pt modelId="{F9010B16-A0BD-4F64-B723-8E02C1369F5A}" type="pres">
      <dgm:prSet presAssocID="{AB9C736F-FE80-4D67-996F-E14164D98656}" presName="rootText3" presStyleLbl="asst1" presStyleIdx="6" presStyleCnt="8" custScaleX="294804" custScaleY="52079" custLinFactY="-20735" custLinFactNeighborX="-32714" custLinFactNeighborY="-100000">
        <dgm:presLayoutVars>
          <dgm:chPref val="3"/>
        </dgm:presLayoutVars>
      </dgm:prSet>
      <dgm:spPr/>
    </dgm:pt>
    <dgm:pt modelId="{4E10A6D2-F55E-4635-BD66-95B97C548C0F}" type="pres">
      <dgm:prSet presAssocID="{AB9C736F-FE80-4D67-996F-E14164D98656}" presName="rootConnector3" presStyleLbl="asst1" presStyleIdx="6" presStyleCnt="8"/>
      <dgm:spPr/>
    </dgm:pt>
    <dgm:pt modelId="{73D38A04-C178-4EC5-9DB0-F60439ED6462}" type="pres">
      <dgm:prSet presAssocID="{AB9C736F-FE80-4D67-996F-E14164D98656}" presName="hierChild6" presStyleCnt="0"/>
      <dgm:spPr/>
    </dgm:pt>
    <dgm:pt modelId="{B2A6F195-73A6-4D98-9295-B4A6376C731E}" type="pres">
      <dgm:prSet presAssocID="{AB9C736F-FE80-4D67-996F-E14164D98656}" presName="hierChild7" presStyleCnt="0"/>
      <dgm:spPr/>
    </dgm:pt>
    <dgm:pt modelId="{22013DF6-0833-455D-B745-11CEE604A145}" type="pres">
      <dgm:prSet presAssocID="{22F30E44-FEF7-4201-BF73-DBD89500982F}" presName="Name111" presStyleLbl="parChTrans1D2" presStyleIdx="7" presStyleCnt="8"/>
      <dgm:spPr/>
    </dgm:pt>
    <dgm:pt modelId="{1FE8CC61-FFEE-47E8-835F-814079E3E249}" type="pres">
      <dgm:prSet presAssocID="{45C1CD30-58BB-4DA9-AE1B-57AC1DDBBB39}" presName="hierRoot3" presStyleCnt="0">
        <dgm:presLayoutVars>
          <dgm:hierBranch val="init"/>
        </dgm:presLayoutVars>
      </dgm:prSet>
      <dgm:spPr/>
    </dgm:pt>
    <dgm:pt modelId="{CC725FFB-C805-4468-851F-40B4ED2137A8}" type="pres">
      <dgm:prSet presAssocID="{45C1CD30-58BB-4DA9-AE1B-57AC1DDBBB39}" presName="rootComposite3" presStyleCnt="0"/>
      <dgm:spPr/>
    </dgm:pt>
    <dgm:pt modelId="{1B21B8EE-525E-44C2-B692-8120B9F842E3}" type="pres">
      <dgm:prSet presAssocID="{45C1CD30-58BB-4DA9-AE1B-57AC1DDBBB39}" presName="rootText3" presStyleLbl="asst1" presStyleIdx="7" presStyleCnt="8" custScaleX="225140" custScaleY="41556" custLinFactY="-68807" custLinFactNeighborX="25778" custLinFactNeighborY="-100000">
        <dgm:presLayoutVars>
          <dgm:chPref val="3"/>
        </dgm:presLayoutVars>
      </dgm:prSet>
      <dgm:spPr/>
    </dgm:pt>
    <dgm:pt modelId="{4DCE1E5D-59F4-47B4-9330-68C13C8213CE}" type="pres">
      <dgm:prSet presAssocID="{45C1CD30-58BB-4DA9-AE1B-57AC1DDBBB39}" presName="rootConnector3" presStyleLbl="asst1" presStyleIdx="7" presStyleCnt="8"/>
      <dgm:spPr/>
    </dgm:pt>
    <dgm:pt modelId="{E886E973-B49A-4D18-AF8A-2D04CD98E2B0}" type="pres">
      <dgm:prSet presAssocID="{45C1CD30-58BB-4DA9-AE1B-57AC1DDBBB39}" presName="hierChild6" presStyleCnt="0"/>
      <dgm:spPr/>
    </dgm:pt>
    <dgm:pt modelId="{62CEB0DA-575E-4A18-9806-A76F18282901}" type="pres">
      <dgm:prSet presAssocID="{45C1CD30-58BB-4DA9-AE1B-57AC1DDBBB39}" presName="hierChild7" presStyleCnt="0"/>
      <dgm:spPr/>
    </dgm:pt>
  </dgm:ptLst>
  <dgm:cxnLst>
    <dgm:cxn modelId="{35ABCF01-DA9D-4552-A6A6-F868A945FA85}" type="presOf" srcId="{6027B540-082A-4574-A67C-93BEFFDFACA1}" destId="{A0835EFD-ED5F-4172-BF7D-894FF31BAE40}" srcOrd="0" destOrd="0" presId="urn:microsoft.com/office/officeart/2005/8/layout/orgChart1"/>
    <dgm:cxn modelId="{858A3E06-3F8F-4201-A194-4CC7D28F8839}" type="presOf" srcId="{DBE2396C-3DC7-4BC7-B71E-B6B774A352F7}" destId="{4F733EEB-014F-4B7D-A398-E3B33048C2B8}" srcOrd="0" destOrd="0" presId="urn:microsoft.com/office/officeart/2005/8/layout/orgChart1"/>
    <dgm:cxn modelId="{51B05B06-4735-45BA-994D-00587595EC8F}" type="presOf" srcId="{E16781F7-EC6E-462E-9A03-9EFCF41BE038}" destId="{260279FA-F62C-49AD-AA8C-4519E1558865}" srcOrd="0" destOrd="0" presId="urn:microsoft.com/office/officeart/2005/8/layout/orgChart1"/>
    <dgm:cxn modelId="{3D6D3208-CD1A-407C-B248-0F9B3C1ADFC8}" type="presOf" srcId="{45C1CD30-58BB-4DA9-AE1B-57AC1DDBBB39}" destId="{1B21B8EE-525E-44C2-B692-8120B9F842E3}" srcOrd="0" destOrd="0" presId="urn:microsoft.com/office/officeart/2005/8/layout/orgChart1"/>
    <dgm:cxn modelId="{6C74C709-5F84-48FA-8B6E-39CEA572269A}" srcId="{46C596B0-5CC7-450E-8BF7-9F4B0EC74478}" destId="{BD60B359-8244-436B-9FF7-50180B5EA2E7}" srcOrd="5" destOrd="0" parTransId="{127105E6-CF2B-4AA5-8AB5-0FF26EE23170}" sibTransId="{06623FB6-F067-4D18-B15E-CE4E0C2800E2}"/>
    <dgm:cxn modelId="{81FA2F18-EAC4-4633-BD28-6A3BAC710BCE}" type="presOf" srcId="{BD60B359-8244-436B-9FF7-50180B5EA2E7}" destId="{5FBC8ACC-B326-48B8-A0CB-3CED28B152B5}" srcOrd="1" destOrd="0" presId="urn:microsoft.com/office/officeart/2005/8/layout/orgChart1"/>
    <dgm:cxn modelId="{CAB8F51A-379E-4315-B5C3-7C540C9969BF}" type="presOf" srcId="{A3BEA72F-1529-40C5-895D-F27D849B727D}" destId="{994E39E4-0230-4BD1-BCE7-DE7501F62F97}" srcOrd="1" destOrd="0" presId="urn:microsoft.com/office/officeart/2005/8/layout/orgChart1"/>
    <dgm:cxn modelId="{DA5B0629-A75D-498E-8CA4-509F1DC19B44}" type="presOf" srcId="{430DDC9B-35F2-4A6A-9CC2-96A8BBEAC1F3}" destId="{4AB1F231-6D44-412F-B2F2-4E187F202E96}" srcOrd="1" destOrd="0" presId="urn:microsoft.com/office/officeart/2005/8/layout/orgChart1"/>
    <dgm:cxn modelId="{C04E3D2E-3651-4ED1-AC89-2302FDABFA22}" srcId="{467CEC81-83EB-4BEF-A970-2836A2EE8AE9}" destId="{46C596B0-5CC7-450E-8BF7-9F4B0EC74478}" srcOrd="0" destOrd="0" parTransId="{0E647DE7-52FC-4522-A9D9-7215F16B7423}" sibTransId="{3DAB9FF8-C4D4-46E5-95EF-993DC3DB599F}"/>
    <dgm:cxn modelId="{8FECD535-A901-4B23-9AA8-977521876166}" srcId="{46C596B0-5CC7-450E-8BF7-9F4B0EC74478}" destId="{430DDC9B-35F2-4A6A-9CC2-96A8BBEAC1F3}" srcOrd="4" destOrd="0" parTransId="{77FC9DC3-2BEA-4BB9-9CB6-09338E4FA015}" sibTransId="{C5D4CC01-749C-47F5-81E7-64A6AB2EBCCE}"/>
    <dgm:cxn modelId="{55F0413D-B1D0-4D6A-8B77-06267C6C15A3}" type="presOf" srcId="{D4C6D610-7060-49D8-9BA6-EF6666CC6671}" destId="{93A5B86B-DF9D-4ACE-89A9-4B8F473A18A1}" srcOrd="0" destOrd="0" presId="urn:microsoft.com/office/officeart/2005/8/layout/orgChart1"/>
    <dgm:cxn modelId="{C808735F-861B-4B86-8C67-07AF874D4D2F}" type="presOf" srcId="{430DDC9B-35F2-4A6A-9CC2-96A8BBEAC1F3}" destId="{6E5287CB-3717-4CC7-B2E6-DE42B5029D5C}" srcOrd="0" destOrd="0" presId="urn:microsoft.com/office/officeart/2005/8/layout/orgChart1"/>
    <dgm:cxn modelId="{15C94B48-0380-4999-93B3-42286BC80BC2}" srcId="{46C596B0-5CC7-450E-8BF7-9F4B0EC74478}" destId="{45C1CD30-58BB-4DA9-AE1B-57AC1DDBBB39}" srcOrd="7" destOrd="0" parTransId="{22F30E44-FEF7-4201-BF73-DBD89500982F}" sibTransId="{96D0586A-731C-47A6-932B-5C35983C36DC}"/>
    <dgm:cxn modelId="{1BEF0F6C-9678-49E8-A8E0-250F9EC34500}" type="presOf" srcId="{D9040DEB-151C-4F46-B38D-A569E83F9B05}" destId="{679DE5EA-5838-4BCA-AA57-18838994AA1B}" srcOrd="0" destOrd="0" presId="urn:microsoft.com/office/officeart/2005/8/layout/orgChart1"/>
    <dgm:cxn modelId="{81E07255-B504-4054-8BC5-E4DFFAE97323}" type="presOf" srcId="{467CEC81-83EB-4BEF-A970-2836A2EE8AE9}" destId="{BB52B3A7-1A01-4618-9774-267124981C73}" srcOrd="0" destOrd="0" presId="urn:microsoft.com/office/officeart/2005/8/layout/orgChart1"/>
    <dgm:cxn modelId="{12FF9D55-E156-452B-A149-9704C07AE9C9}" type="presOf" srcId="{DBE2396C-3DC7-4BC7-B71E-B6B774A352F7}" destId="{E80FD748-EABA-4385-890E-F8E005D321A6}" srcOrd="1" destOrd="0" presId="urn:microsoft.com/office/officeart/2005/8/layout/orgChart1"/>
    <dgm:cxn modelId="{5B428E76-01FE-453D-8428-075320D09DE0}" srcId="{46C596B0-5CC7-450E-8BF7-9F4B0EC74478}" destId="{DBE2396C-3DC7-4BC7-B71E-B6B774A352F7}" srcOrd="0" destOrd="0" parTransId="{82282B49-BC63-46A9-8621-DA4CDA48E4D3}" sibTransId="{B5057239-EE42-4BA1-BB4A-1DDF79079CF9}"/>
    <dgm:cxn modelId="{5D47457D-C82A-4B98-9B73-BEE23E15C239}" type="presOf" srcId="{9A3788C6-435F-4D44-A8C4-B129B2666146}" destId="{C536FCAD-6E4B-4ED7-98D3-BB0E36E541C1}" srcOrd="0" destOrd="0" presId="urn:microsoft.com/office/officeart/2005/8/layout/orgChart1"/>
    <dgm:cxn modelId="{AE614189-1C83-4781-A522-95F09A3C0925}" srcId="{46C596B0-5CC7-450E-8BF7-9F4B0EC74478}" destId="{9A3788C6-435F-4D44-A8C4-B129B2666146}" srcOrd="3" destOrd="0" parTransId="{D4C6D610-7060-49D8-9BA6-EF6666CC6671}" sibTransId="{F221ECF9-A050-4396-94D6-5E5671212A9E}"/>
    <dgm:cxn modelId="{C844728A-B9EF-4AD3-8BD7-E30D51C7D282}" type="presOf" srcId="{45C1CD30-58BB-4DA9-AE1B-57AC1DDBBB39}" destId="{4DCE1E5D-59F4-47B4-9330-68C13C8213CE}" srcOrd="1" destOrd="0" presId="urn:microsoft.com/office/officeart/2005/8/layout/orgChart1"/>
    <dgm:cxn modelId="{E671BC8A-D14D-4042-8AD0-DFFA9DDB7110}" type="presOf" srcId="{D9040DEB-151C-4F46-B38D-A569E83F9B05}" destId="{1795A4D3-FB41-4096-936B-D1EB6390E827}" srcOrd="1" destOrd="0" presId="urn:microsoft.com/office/officeart/2005/8/layout/orgChart1"/>
    <dgm:cxn modelId="{0E71238C-135B-48E3-94F3-251CA832F002}" type="presOf" srcId="{A3BEA72F-1529-40C5-895D-F27D849B727D}" destId="{A1A2A4FD-3463-4133-BC37-32A9D865B0D9}" srcOrd="0" destOrd="0" presId="urn:microsoft.com/office/officeart/2005/8/layout/orgChart1"/>
    <dgm:cxn modelId="{91E78192-B032-40FC-83E4-3E1FD0B7F6B0}" type="presOf" srcId="{46C596B0-5CC7-450E-8BF7-9F4B0EC74478}" destId="{7A904AA7-E624-4F80-B3DE-46FBF0E5E676}" srcOrd="1" destOrd="0" presId="urn:microsoft.com/office/officeart/2005/8/layout/orgChart1"/>
    <dgm:cxn modelId="{C7585796-9487-4B2C-8CB8-FCD132003896}" type="presOf" srcId="{82282B49-BC63-46A9-8621-DA4CDA48E4D3}" destId="{EFF0C844-4B2E-4502-BC2D-8A3BE875EB9E}" srcOrd="0" destOrd="0" presId="urn:microsoft.com/office/officeart/2005/8/layout/orgChart1"/>
    <dgm:cxn modelId="{AFC8C197-952C-4957-ADC4-3BBAB6E22711}" type="presOf" srcId="{127105E6-CF2B-4AA5-8AB5-0FF26EE23170}" destId="{4DA6D525-04ED-4653-8038-2F7A300EDC79}" srcOrd="0" destOrd="0" presId="urn:microsoft.com/office/officeart/2005/8/layout/orgChart1"/>
    <dgm:cxn modelId="{FEEB58B2-33BE-4D3B-A513-9C31F15C8958}" type="presOf" srcId="{AB9C736F-FE80-4D67-996F-E14164D98656}" destId="{4E10A6D2-F55E-4635-BD66-95B97C548C0F}" srcOrd="1" destOrd="0" presId="urn:microsoft.com/office/officeart/2005/8/layout/orgChart1"/>
    <dgm:cxn modelId="{52C49AB6-1CEF-463E-8BA0-6183CE4D0C19}" type="presOf" srcId="{AB9C736F-FE80-4D67-996F-E14164D98656}" destId="{F9010B16-A0BD-4F64-B723-8E02C1369F5A}" srcOrd="0" destOrd="0" presId="urn:microsoft.com/office/officeart/2005/8/layout/orgChart1"/>
    <dgm:cxn modelId="{BCE2F2B6-C3B4-4D0B-BE56-E6ECECD4FB87}" srcId="{46C596B0-5CC7-450E-8BF7-9F4B0EC74478}" destId="{D9040DEB-151C-4F46-B38D-A569E83F9B05}" srcOrd="1" destOrd="0" parTransId="{3D38AB38-DB93-4BA4-9974-7B36B305CD50}" sibTransId="{9C759D67-4B2A-477E-ACED-24649C5E80A6}"/>
    <dgm:cxn modelId="{E4BBB7CE-79A6-49DE-BCB6-E43DAB7C5767}" type="presOf" srcId="{9A3788C6-435F-4D44-A8C4-B129B2666146}" destId="{CE20654C-E20B-4632-B443-B7F7FB724461}" srcOrd="1" destOrd="0" presId="urn:microsoft.com/office/officeart/2005/8/layout/orgChart1"/>
    <dgm:cxn modelId="{733C29D0-90E1-4E8D-886F-FB344462044E}" srcId="{46C596B0-5CC7-450E-8BF7-9F4B0EC74478}" destId="{A3BEA72F-1529-40C5-895D-F27D849B727D}" srcOrd="2" destOrd="0" parTransId="{E16781F7-EC6E-462E-9A03-9EFCF41BE038}" sibTransId="{E91DE193-DB84-4403-9C2A-2704850C59A2}"/>
    <dgm:cxn modelId="{209FC6D3-3368-48D3-ABD1-9D4C0C7633F4}" type="presOf" srcId="{3D38AB38-DB93-4BA4-9974-7B36B305CD50}" destId="{E176FD8C-5C75-4CC1-837F-C48B5B8A2F24}" srcOrd="0" destOrd="0" presId="urn:microsoft.com/office/officeart/2005/8/layout/orgChart1"/>
    <dgm:cxn modelId="{82FF23D4-D7E3-4454-AC75-F40C66CC4C40}" type="presOf" srcId="{77FC9DC3-2BEA-4BB9-9CB6-09338E4FA015}" destId="{C615F5B1-23DF-4C68-B645-6EBC7E64114D}" srcOrd="0" destOrd="0" presId="urn:microsoft.com/office/officeart/2005/8/layout/orgChart1"/>
    <dgm:cxn modelId="{A40269D4-419E-4994-9285-AC6671081420}" srcId="{46C596B0-5CC7-450E-8BF7-9F4B0EC74478}" destId="{AB9C736F-FE80-4D67-996F-E14164D98656}" srcOrd="6" destOrd="0" parTransId="{6027B540-082A-4574-A67C-93BEFFDFACA1}" sibTransId="{E190B28B-AF84-46E9-BC15-828CC7DE4524}"/>
    <dgm:cxn modelId="{F7872ADD-F87F-42FC-A719-670AC5FEA05B}" type="presOf" srcId="{22F30E44-FEF7-4201-BF73-DBD89500982F}" destId="{22013DF6-0833-455D-B745-11CEE604A145}" srcOrd="0" destOrd="0" presId="urn:microsoft.com/office/officeart/2005/8/layout/orgChart1"/>
    <dgm:cxn modelId="{F81299E6-751B-48CD-AA4D-998B9AE80DB6}" type="presOf" srcId="{46C596B0-5CC7-450E-8BF7-9F4B0EC74478}" destId="{B4933811-50E6-48D5-88AE-22D0919CD7F1}" srcOrd="0" destOrd="0" presId="urn:microsoft.com/office/officeart/2005/8/layout/orgChart1"/>
    <dgm:cxn modelId="{919E55F2-58A1-4668-B2CF-35BCEC97921D}" type="presOf" srcId="{BD60B359-8244-436B-9FF7-50180B5EA2E7}" destId="{AFA5DE8A-7488-466A-B3E0-AB143ECA2EB9}" srcOrd="0" destOrd="0" presId="urn:microsoft.com/office/officeart/2005/8/layout/orgChart1"/>
    <dgm:cxn modelId="{125226FB-125C-4B73-8339-8BACECC1B182}" type="presParOf" srcId="{BB52B3A7-1A01-4618-9774-267124981C73}" destId="{CD4A3A98-538F-4077-9D43-BA3665F2C8CF}" srcOrd="0" destOrd="0" presId="urn:microsoft.com/office/officeart/2005/8/layout/orgChart1"/>
    <dgm:cxn modelId="{5A4A0C50-2769-4F55-902E-BE69186BFE60}" type="presParOf" srcId="{CD4A3A98-538F-4077-9D43-BA3665F2C8CF}" destId="{CB0CDEAB-F65B-449D-89AA-600D414E7EBE}" srcOrd="0" destOrd="0" presId="urn:microsoft.com/office/officeart/2005/8/layout/orgChart1"/>
    <dgm:cxn modelId="{C2E287BA-293F-4205-8078-D10BC421B5AB}" type="presParOf" srcId="{CB0CDEAB-F65B-449D-89AA-600D414E7EBE}" destId="{B4933811-50E6-48D5-88AE-22D0919CD7F1}" srcOrd="0" destOrd="0" presId="urn:microsoft.com/office/officeart/2005/8/layout/orgChart1"/>
    <dgm:cxn modelId="{F492A85E-D7EF-4129-A224-10D21EEBBBF0}" type="presParOf" srcId="{CB0CDEAB-F65B-449D-89AA-600D414E7EBE}" destId="{7A904AA7-E624-4F80-B3DE-46FBF0E5E676}" srcOrd="1" destOrd="0" presId="urn:microsoft.com/office/officeart/2005/8/layout/orgChart1"/>
    <dgm:cxn modelId="{5E035AE4-BEC0-4760-87D3-F3EB6231A708}" type="presParOf" srcId="{CD4A3A98-538F-4077-9D43-BA3665F2C8CF}" destId="{986C3406-F9FD-4868-B1A8-FEFE412ADE53}" srcOrd="1" destOrd="0" presId="urn:microsoft.com/office/officeart/2005/8/layout/orgChart1"/>
    <dgm:cxn modelId="{3FD17915-0392-40CB-B18C-E141E43B8855}" type="presParOf" srcId="{CD4A3A98-538F-4077-9D43-BA3665F2C8CF}" destId="{AFAE783D-4C52-4684-B909-0B3A8ECED518}" srcOrd="2" destOrd="0" presId="urn:microsoft.com/office/officeart/2005/8/layout/orgChart1"/>
    <dgm:cxn modelId="{144E8076-20F7-4F49-97B2-D0A56253618B}" type="presParOf" srcId="{AFAE783D-4C52-4684-B909-0B3A8ECED518}" destId="{EFF0C844-4B2E-4502-BC2D-8A3BE875EB9E}" srcOrd="0" destOrd="0" presId="urn:microsoft.com/office/officeart/2005/8/layout/orgChart1"/>
    <dgm:cxn modelId="{A992241A-685A-46D4-A2BE-07A3C084F8D9}" type="presParOf" srcId="{AFAE783D-4C52-4684-B909-0B3A8ECED518}" destId="{F41B5322-0F0D-4FAE-9A76-24D6C9DDFCA4}" srcOrd="1" destOrd="0" presId="urn:microsoft.com/office/officeart/2005/8/layout/orgChart1"/>
    <dgm:cxn modelId="{068BF6C1-1CC0-4668-BCBE-A21D306C7551}" type="presParOf" srcId="{F41B5322-0F0D-4FAE-9A76-24D6C9DDFCA4}" destId="{403106C5-1816-48BD-8D74-0050154636FD}" srcOrd="0" destOrd="0" presId="urn:microsoft.com/office/officeart/2005/8/layout/orgChart1"/>
    <dgm:cxn modelId="{2648453C-D096-487D-818E-047CB4857CF6}" type="presParOf" srcId="{403106C5-1816-48BD-8D74-0050154636FD}" destId="{4F733EEB-014F-4B7D-A398-E3B33048C2B8}" srcOrd="0" destOrd="0" presId="urn:microsoft.com/office/officeart/2005/8/layout/orgChart1"/>
    <dgm:cxn modelId="{5711D4C2-D5B0-4866-B92E-F7398CABEBD9}" type="presParOf" srcId="{403106C5-1816-48BD-8D74-0050154636FD}" destId="{E80FD748-EABA-4385-890E-F8E005D321A6}" srcOrd="1" destOrd="0" presId="urn:microsoft.com/office/officeart/2005/8/layout/orgChart1"/>
    <dgm:cxn modelId="{063A34D3-0E19-423B-B373-DCB62441E7C9}" type="presParOf" srcId="{F41B5322-0F0D-4FAE-9A76-24D6C9DDFCA4}" destId="{97EDA29C-2D86-47C5-BA2E-D7F54D0FF1D3}" srcOrd="1" destOrd="0" presId="urn:microsoft.com/office/officeart/2005/8/layout/orgChart1"/>
    <dgm:cxn modelId="{2DB42FD5-2BC1-4F22-AFDF-EE61002C11B2}" type="presParOf" srcId="{F41B5322-0F0D-4FAE-9A76-24D6C9DDFCA4}" destId="{2A13F3DD-9206-48B7-98AE-E48ADD2A070A}" srcOrd="2" destOrd="0" presId="urn:microsoft.com/office/officeart/2005/8/layout/orgChart1"/>
    <dgm:cxn modelId="{60F58131-3FD1-410B-B160-F389BFA2BF91}" type="presParOf" srcId="{AFAE783D-4C52-4684-B909-0B3A8ECED518}" destId="{E176FD8C-5C75-4CC1-837F-C48B5B8A2F24}" srcOrd="2" destOrd="0" presId="urn:microsoft.com/office/officeart/2005/8/layout/orgChart1"/>
    <dgm:cxn modelId="{0143BC78-69A4-49A6-A478-E8ECEE6371F8}" type="presParOf" srcId="{AFAE783D-4C52-4684-B909-0B3A8ECED518}" destId="{B5B29DAB-5D6A-4A19-A48F-7DC4968A4411}" srcOrd="3" destOrd="0" presId="urn:microsoft.com/office/officeart/2005/8/layout/orgChart1"/>
    <dgm:cxn modelId="{D94ED814-A00D-4860-A835-9BDDD6D8FF69}" type="presParOf" srcId="{B5B29DAB-5D6A-4A19-A48F-7DC4968A4411}" destId="{44F54EE2-F9D2-46E9-8627-5AD6C207AD7C}" srcOrd="0" destOrd="0" presId="urn:microsoft.com/office/officeart/2005/8/layout/orgChart1"/>
    <dgm:cxn modelId="{CBEB4DF7-CCFD-4D18-8212-25BFDC125456}" type="presParOf" srcId="{44F54EE2-F9D2-46E9-8627-5AD6C207AD7C}" destId="{679DE5EA-5838-4BCA-AA57-18838994AA1B}" srcOrd="0" destOrd="0" presId="urn:microsoft.com/office/officeart/2005/8/layout/orgChart1"/>
    <dgm:cxn modelId="{BC33B34D-6DEA-41DD-BF46-03CA5E8AE44A}" type="presParOf" srcId="{44F54EE2-F9D2-46E9-8627-5AD6C207AD7C}" destId="{1795A4D3-FB41-4096-936B-D1EB6390E827}" srcOrd="1" destOrd="0" presId="urn:microsoft.com/office/officeart/2005/8/layout/orgChart1"/>
    <dgm:cxn modelId="{6B6417E8-651D-4816-BF0B-3323C6C54D79}" type="presParOf" srcId="{B5B29DAB-5D6A-4A19-A48F-7DC4968A4411}" destId="{7D214A12-9551-40AD-A7C9-79C6CF0B6077}" srcOrd="1" destOrd="0" presId="urn:microsoft.com/office/officeart/2005/8/layout/orgChart1"/>
    <dgm:cxn modelId="{236A37C5-5184-47EB-9EA8-E18075AC7AD2}" type="presParOf" srcId="{B5B29DAB-5D6A-4A19-A48F-7DC4968A4411}" destId="{E73CEAC8-DF83-4D69-932B-0429317666CA}" srcOrd="2" destOrd="0" presId="urn:microsoft.com/office/officeart/2005/8/layout/orgChart1"/>
    <dgm:cxn modelId="{DF58678A-922E-4C64-AAA6-B1AF00BABAC3}" type="presParOf" srcId="{AFAE783D-4C52-4684-B909-0B3A8ECED518}" destId="{260279FA-F62C-49AD-AA8C-4519E1558865}" srcOrd="4" destOrd="0" presId="urn:microsoft.com/office/officeart/2005/8/layout/orgChart1"/>
    <dgm:cxn modelId="{9FA51F6D-0385-4ABE-9E38-C7D5217A2173}" type="presParOf" srcId="{AFAE783D-4C52-4684-B909-0B3A8ECED518}" destId="{77ED7A7F-D93F-4F64-9D6E-1148D36093E7}" srcOrd="5" destOrd="0" presId="urn:microsoft.com/office/officeart/2005/8/layout/orgChart1"/>
    <dgm:cxn modelId="{B73AF8C2-EA3A-4F35-A780-F86CA49307E3}" type="presParOf" srcId="{77ED7A7F-D93F-4F64-9D6E-1148D36093E7}" destId="{A6767409-3EA5-4E64-9BC1-20E51649A864}" srcOrd="0" destOrd="0" presId="urn:microsoft.com/office/officeart/2005/8/layout/orgChart1"/>
    <dgm:cxn modelId="{C86BE1BC-E3E8-4AD9-8942-BA9FBEA3DFC5}" type="presParOf" srcId="{A6767409-3EA5-4E64-9BC1-20E51649A864}" destId="{A1A2A4FD-3463-4133-BC37-32A9D865B0D9}" srcOrd="0" destOrd="0" presId="urn:microsoft.com/office/officeart/2005/8/layout/orgChart1"/>
    <dgm:cxn modelId="{48016816-B914-4540-826A-2D1C468B4212}" type="presParOf" srcId="{A6767409-3EA5-4E64-9BC1-20E51649A864}" destId="{994E39E4-0230-4BD1-BCE7-DE7501F62F97}" srcOrd="1" destOrd="0" presId="urn:microsoft.com/office/officeart/2005/8/layout/orgChart1"/>
    <dgm:cxn modelId="{7825DEC1-5DA1-40B7-B35C-D552002DA704}" type="presParOf" srcId="{77ED7A7F-D93F-4F64-9D6E-1148D36093E7}" destId="{B3AA23AE-628E-42AC-8786-7F082F37A9A8}" srcOrd="1" destOrd="0" presId="urn:microsoft.com/office/officeart/2005/8/layout/orgChart1"/>
    <dgm:cxn modelId="{20DB6759-EE0E-403C-9152-1900FD856AA3}" type="presParOf" srcId="{77ED7A7F-D93F-4F64-9D6E-1148D36093E7}" destId="{1A3117D8-EF83-4DE1-9B86-AC5495BDF625}" srcOrd="2" destOrd="0" presId="urn:microsoft.com/office/officeart/2005/8/layout/orgChart1"/>
    <dgm:cxn modelId="{D2D7EE19-CC64-4080-947C-4E1349007188}" type="presParOf" srcId="{AFAE783D-4C52-4684-B909-0B3A8ECED518}" destId="{93A5B86B-DF9D-4ACE-89A9-4B8F473A18A1}" srcOrd="6" destOrd="0" presId="urn:microsoft.com/office/officeart/2005/8/layout/orgChart1"/>
    <dgm:cxn modelId="{74FB0621-0DE5-4250-8164-235F9558283B}" type="presParOf" srcId="{AFAE783D-4C52-4684-B909-0B3A8ECED518}" destId="{08703DDE-64D3-437D-8B69-2D7EC43EFECB}" srcOrd="7" destOrd="0" presId="urn:microsoft.com/office/officeart/2005/8/layout/orgChart1"/>
    <dgm:cxn modelId="{6AEA976D-2280-4F33-B67C-054B6A4F1954}" type="presParOf" srcId="{08703DDE-64D3-437D-8B69-2D7EC43EFECB}" destId="{1DD35022-70BD-46ED-B30D-D9AB19E92CBD}" srcOrd="0" destOrd="0" presId="urn:microsoft.com/office/officeart/2005/8/layout/orgChart1"/>
    <dgm:cxn modelId="{7E1DE310-ABAC-42C3-99CF-31E5BAEB394A}" type="presParOf" srcId="{1DD35022-70BD-46ED-B30D-D9AB19E92CBD}" destId="{C536FCAD-6E4B-4ED7-98D3-BB0E36E541C1}" srcOrd="0" destOrd="0" presId="urn:microsoft.com/office/officeart/2005/8/layout/orgChart1"/>
    <dgm:cxn modelId="{8D382992-F08B-418F-9C7C-7B8ABFD1174F}" type="presParOf" srcId="{1DD35022-70BD-46ED-B30D-D9AB19E92CBD}" destId="{CE20654C-E20B-4632-B443-B7F7FB724461}" srcOrd="1" destOrd="0" presId="urn:microsoft.com/office/officeart/2005/8/layout/orgChart1"/>
    <dgm:cxn modelId="{1E76D54A-D8BF-49F3-9C46-F27FA1AC08D5}" type="presParOf" srcId="{08703DDE-64D3-437D-8B69-2D7EC43EFECB}" destId="{A9CA621F-C3BE-47FA-9C16-440AEFFFE18F}" srcOrd="1" destOrd="0" presId="urn:microsoft.com/office/officeart/2005/8/layout/orgChart1"/>
    <dgm:cxn modelId="{3DD9FCE8-95F1-4366-864B-E713487121A7}" type="presParOf" srcId="{08703DDE-64D3-437D-8B69-2D7EC43EFECB}" destId="{346494BA-8F4E-48FA-81CB-E93ECEFB57DD}" srcOrd="2" destOrd="0" presId="urn:microsoft.com/office/officeart/2005/8/layout/orgChart1"/>
    <dgm:cxn modelId="{005BAE72-2973-4D0F-ADAF-9EF75093DAA1}" type="presParOf" srcId="{AFAE783D-4C52-4684-B909-0B3A8ECED518}" destId="{C615F5B1-23DF-4C68-B645-6EBC7E64114D}" srcOrd="8" destOrd="0" presId="urn:microsoft.com/office/officeart/2005/8/layout/orgChart1"/>
    <dgm:cxn modelId="{418F9D2A-1651-4422-8066-65E7B5E65D2A}" type="presParOf" srcId="{AFAE783D-4C52-4684-B909-0B3A8ECED518}" destId="{79730724-88E3-438F-A312-3BBE8137D0EE}" srcOrd="9" destOrd="0" presId="urn:microsoft.com/office/officeart/2005/8/layout/orgChart1"/>
    <dgm:cxn modelId="{FABDCDEF-BBF9-4F33-A0CF-A5E0A55A9139}" type="presParOf" srcId="{79730724-88E3-438F-A312-3BBE8137D0EE}" destId="{F647B0FE-4ED2-44DA-A46D-38FD3ADD2DCF}" srcOrd="0" destOrd="0" presId="urn:microsoft.com/office/officeart/2005/8/layout/orgChart1"/>
    <dgm:cxn modelId="{9AA114A4-BE44-4133-97E8-20305DA36BBC}" type="presParOf" srcId="{F647B0FE-4ED2-44DA-A46D-38FD3ADD2DCF}" destId="{6E5287CB-3717-4CC7-B2E6-DE42B5029D5C}" srcOrd="0" destOrd="0" presId="urn:microsoft.com/office/officeart/2005/8/layout/orgChart1"/>
    <dgm:cxn modelId="{D811380F-8961-4CF3-A1C3-8A60406197C7}" type="presParOf" srcId="{F647B0FE-4ED2-44DA-A46D-38FD3ADD2DCF}" destId="{4AB1F231-6D44-412F-B2F2-4E187F202E96}" srcOrd="1" destOrd="0" presId="urn:microsoft.com/office/officeart/2005/8/layout/orgChart1"/>
    <dgm:cxn modelId="{57C49E83-0165-4088-BB17-E5D7989D89C0}" type="presParOf" srcId="{79730724-88E3-438F-A312-3BBE8137D0EE}" destId="{27520745-8492-4B20-9FDD-F57AD238C4CE}" srcOrd="1" destOrd="0" presId="urn:microsoft.com/office/officeart/2005/8/layout/orgChart1"/>
    <dgm:cxn modelId="{86EDCE3E-D161-4667-B181-AA18E438B219}" type="presParOf" srcId="{79730724-88E3-438F-A312-3BBE8137D0EE}" destId="{E2330E69-3C77-4419-A58F-6B084B503811}" srcOrd="2" destOrd="0" presId="urn:microsoft.com/office/officeart/2005/8/layout/orgChart1"/>
    <dgm:cxn modelId="{444B5CD7-FCF3-442B-90D4-1CC81ED587F7}" type="presParOf" srcId="{AFAE783D-4C52-4684-B909-0B3A8ECED518}" destId="{4DA6D525-04ED-4653-8038-2F7A300EDC79}" srcOrd="10" destOrd="0" presId="urn:microsoft.com/office/officeart/2005/8/layout/orgChart1"/>
    <dgm:cxn modelId="{C003141C-86C2-4A6A-9589-A0D06228D882}" type="presParOf" srcId="{AFAE783D-4C52-4684-B909-0B3A8ECED518}" destId="{333A19B8-C35F-4114-90D1-F29E803A8454}" srcOrd="11" destOrd="0" presId="urn:microsoft.com/office/officeart/2005/8/layout/orgChart1"/>
    <dgm:cxn modelId="{F77A49E4-C1E9-480C-B59A-9138794EA9BD}" type="presParOf" srcId="{333A19B8-C35F-4114-90D1-F29E803A8454}" destId="{6A818C6B-6A5D-4BCB-A25F-9FFA4E850D0C}" srcOrd="0" destOrd="0" presId="urn:microsoft.com/office/officeart/2005/8/layout/orgChart1"/>
    <dgm:cxn modelId="{29B6799D-F8FD-4139-9103-C322CE360825}" type="presParOf" srcId="{6A818C6B-6A5D-4BCB-A25F-9FFA4E850D0C}" destId="{AFA5DE8A-7488-466A-B3E0-AB143ECA2EB9}" srcOrd="0" destOrd="0" presId="urn:microsoft.com/office/officeart/2005/8/layout/orgChart1"/>
    <dgm:cxn modelId="{FE7021D2-EF2B-435E-A0F5-E2126607B62F}" type="presParOf" srcId="{6A818C6B-6A5D-4BCB-A25F-9FFA4E850D0C}" destId="{5FBC8ACC-B326-48B8-A0CB-3CED28B152B5}" srcOrd="1" destOrd="0" presId="urn:microsoft.com/office/officeart/2005/8/layout/orgChart1"/>
    <dgm:cxn modelId="{5B5D6468-0B4D-4444-B73B-080579086C7B}" type="presParOf" srcId="{333A19B8-C35F-4114-90D1-F29E803A8454}" destId="{D9AAC0BA-B888-4A18-9963-7DE5C9926A06}" srcOrd="1" destOrd="0" presId="urn:microsoft.com/office/officeart/2005/8/layout/orgChart1"/>
    <dgm:cxn modelId="{E4EC7ACA-6A2F-4455-8962-DDA6F4B8EE2C}" type="presParOf" srcId="{333A19B8-C35F-4114-90D1-F29E803A8454}" destId="{512EC6AF-0249-4B51-9600-EE957D784C63}" srcOrd="2" destOrd="0" presId="urn:microsoft.com/office/officeart/2005/8/layout/orgChart1"/>
    <dgm:cxn modelId="{E32C563B-34CA-44B9-9FB8-A6B45E1C757E}" type="presParOf" srcId="{AFAE783D-4C52-4684-B909-0B3A8ECED518}" destId="{A0835EFD-ED5F-4172-BF7D-894FF31BAE40}" srcOrd="12" destOrd="0" presId="urn:microsoft.com/office/officeart/2005/8/layout/orgChart1"/>
    <dgm:cxn modelId="{96D4D46B-F198-445D-80CE-7970B9C4F13F}" type="presParOf" srcId="{AFAE783D-4C52-4684-B909-0B3A8ECED518}" destId="{79510A34-81F5-4A45-B986-C3CD2F70956B}" srcOrd="13" destOrd="0" presId="urn:microsoft.com/office/officeart/2005/8/layout/orgChart1"/>
    <dgm:cxn modelId="{2CA4FBC4-FBD8-43BF-B42A-0B6278815FA1}" type="presParOf" srcId="{79510A34-81F5-4A45-B986-C3CD2F70956B}" destId="{6D879322-12B2-4A81-873E-18C4C8B35857}" srcOrd="0" destOrd="0" presId="urn:microsoft.com/office/officeart/2005/8/layout/orgChart1"/>
    <dgm:cxn modelId="{322C2544-963C-44CB-8E2E-F646558A2BAA}" type="presParOf" srcId="{6D879322-12B2-4A81-873E-18C4C8B35857}" destId="{F9010B16-A0BD-4F64-B723-8E02C1369F5A}" srcOrd="0" destOrd="0" presId="urn:microsoft.com/office/officeart/2005/8/layout/orgChart1"/>
    <dgm:cxn modelId="{FA94786C-0A3E-4F8E-9C1E-F50CDEC73EE0}" type="presParOf" srcId="{6D879322-12B2-4A81-873E-18C4C8B35857}" destId="{4E10A6D2-F55E-4635-BD66-95B97C548C0F}" srcOrd="1" destOrd="0" presId="urn:microsoft.com/office/officeart/2005/8/layout/orgChart1"/>
    <dgm:cxn modelId="{88058552-B6C2-4B39-8038-677B959735A7}" type="presParOf" srcId="{79510A34-81F5-4A45-B986-C3CD2F70956B}" destId="{73D38A04-C178-4EC5-9DB0-F60439ED6462}" srcOrd="1" destOrd="0" presId="urn:microsoft.com/office/officeart/2005/8/layout/orgChart1"/>
    <dgm:cxn modelId="{3E848D1E-C58F-464A-B828-8206176FFFD6}" type="presParOf" srcId="{79510A34-81F5-4A45-B986-C3CD2F70956B}" destId="{B2A6F195-73A6-4D98-9295-B4A6376C731E}" srcOrd="2" destOrd="0" presId="urn:microsoft.com/office/officeart/2005/8/layout/orgChart1"/>
    <dgm:cxn modelId="{E3C73CCC-BA04-4547-9844-31002A94DE97}" type="presParOf" srcId="{AFAE783D-4C52-4684-B909-0B3A8ECED518}" destId="{22013DF6-0833-455D-B745-11CEE604A145}" srcOrd="14" destOrd="0" presId="urn:microsoft.com/office/officeart/2005/8/layout/orgChart1"/>
    <dgm:cxn modelId="{421DB2AD-E1BA-432D-ADD6-5E5FC56CE77E}" type="presParOf" srcId="{AFAE783D-4C52-4684-B909-0B3A8ECED518}" destId="{1FE8CC61-FFEE-47E8-835F-814079E3E249}" srcOrd="15" destOrd="0" presId="urn:microsoft.com/office/officeart/2005/8/layout/orgChart1"/>
    <dgm:cxn modelId="{7E143F97-6499-419E-B705-7411D55EC44C}" type="presParOf" srcId="{1FE8CC61-FFEE-47E8-835F-814079E3E249}" destId="{CC725FFB-C805-4468-851F-40B4ED2137A8}" srcOrd="0" destOrd="0" presId="urn:microsoft.com/office/officeart/2005/8/layout/orgChart1"/>
    <dgm:cxn modelId="{45F43D23-1B2D-4273-A757-39A92A37AEAC}" type="presParOf" srcId="{CC725FFB-C805-4468-851F-40B4ED2137A8}" destId="{1B21B8EE-525E-44C2-B692-8120B9F842E3}" srcOrd="0" destOrd="0" presId="urn:microsoft.com/office/officeart/2005/8/layout/orgChart1"/>
    <dgm:cxn modelId="{341EDE87-5C91-4D7B-AEE4-16DD37EE871C}" type="presParOf" srcId="{CC725FFB-C805-4468-851F-40B4ED2137A8}" destId="{4DCE1E5D-59F4-47B4-9330-68C13C8213CE}" srcOrd="1" destOrd="0" presId="urn:microsoft.com/office/officeart/2005/8/layout/orgChart1"/>
    <dgm:cxn modelId="{BCA0D4B5-EF6D-41C4-BF17-951217D18AE8}" type="presParOf" srcId="{1FE8CC61-FFEE-47E8-835F-814079E3E249}" destId="{E886E973-B49A-4D18-AF8A-2D04CD98E2B0}" srcOrd="1" destOrd="0" presId="urn:microsoft.com/office/officeart/2005/8/layout/orgChart1"/>
    <dgm:cxn modelId="{58795A44-1248-417F-AD77-C3DF5F5E4AFA}" type="presParOf" srcId="{1FE8CC61-FFEE-47E8-835F-814079E3E249}" destId="{62CEB0DA-575E-4A18-9806-A76F1828290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A23723D-C3F1-4107-9229-79442745E46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94593B5-2C9C-40DC-9133-A6F52EA5334C}" type="pres">
      <dgm:prSet presAssocID="{5A23723D-C3F1-4107-9229-79442745E46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64372013-E59E-4ED7-9E4E-CBDAB77DFFD8}" type="presOf" srcId="{5A23723D-C3F1-4107-9229-79442745E46B}" destId="{F94593B5-2C9C-40DC-9133-A6F52EA5334C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67CEC81-83EB-4BEF-A970-2836A2EE8AE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6C596B0-5CC7-450E-8BF7-9F4B0EC74478}">
      <dgm:prSet phldrT="[Tekst]" custT="1"/>
      <dgm:spPr/>
      <dgm:t>
        <a:bodyPr/>
        <a:lstStyle/>
        <a:p>
          <a:r>
            <a:rPr lang="pl-PL" sz="2000" dirty="0"/>
            <a:t>Inwestycje w trakcie realizacji:</a:t>
          </a:r>
        </a:p>
      </dgm:t>
    </dgm:pt>
    <dgm:pt modelId="{0E647DE7-52FC-4522-A9D9-7215F16B7423}" type="parTrans" cxnId="{C04E3D2E-3651-4ED1-AC89-2302FDABFA22}">
      <dgm:prSet/>
      <dgm:spPr/>
      <dgm:t>
        <a:bodyPr/>
        <a:lstStyle/>
        <a:p>
          <a:endParaRPr lang="pl-PL"/>
        </a:p>
      </dgm:t>
    </dgm:pt>
    <dgm:pt modelId="{3DAB9FF8-C4D4-46E5-95EF-993DC3DB599F}" type="sibTrans" cxnId="{C04E3D2E-3651-4ED1-AC89-2302FDABFA22}">
      <dgm:prSet/>
      <dgm:spPr/>
      <dgm:t>
        <a:bodyPr/>
        <a:lstStyle/>
        <a:p>
          <a:endParaRPr lang="pl-PL"/>
        </a:p>
      </dgm:t>
    </dgm:pt>
    <dgm:pt modelId="{DBE2396C-3DC7-4BC7-B71E-B6B774A352F7}" type="asst">
      <dgm:prSet phldrT="[Tekst]" custT="1"/>
      <dgm:spPr/>
      <dgm:t>
        <a:bodyPr/>
        <a:lstStyle/>
        <a:p>
          <a:r>
            <a:rPr lang="pl-PL" sz="1600" b="0" u="none" dirty="0"/>
            <a:t>Program odwodnienia częstochowskich ulic</a:t>
          </a:r>
        </a:p>
      </dgm:t>
    </dgm:pt>
    <dgm:pt modelId="{82282B49-BC63-46A9-8621-DA4CDA48E4D3}" type="parTrans" cxnId="{5B428E76-01FE-453D-8428-075320D09DE0}">
      <dgm:prSet/>
      <dgm:spPr/>
      <dgm:t>
        <a:bodyPr/>
        <a:lstStyle/>
        <a:p>
          <a:endParaRPr lang="pl-PL"/>
        </a:p>
      </dgm:t>
    </dgm:pt>
    <dgm:pt modelId="{B5057239-EE42-4BA1-BB4A-1DDF79079CF9}" type="sibTrans" cxnId="{5B428E76-01FE-453D-8428-075320D09DE0}">
      <dgm:prSet/>
      <dgm:spPr/>
      <dgm:t>
        <a:bodyPr/>
        <a:lstStyle/>
        <a:p>
          <a:endParaRPr lang="pl-PL"/>
        </a:p>
      </dgm:t>
    </dgm:pt>
    <dgm:pt modelId="{BD60B359-8244-436B-9FF7-50180B5EA2E7}" type="asst">
      <dgm:prSet custT="1"/>
      <dgm:spPr/>
      <dgm:t>
        <a:bodyPr/>
        <a:lstStyle/>
        <a:p>
          <a:r>
            <a:rPr lang="pl-PL" sz="1600" dirty="0">
              <a:solidFill>
                <a:prstClr val="white"/>
              </a:solidFill>
              <a:latin typeface="Calibri" panose="020F0502020204030204"/>
            </a:rPr>
            <a:t>Odwodnienie dzielnicy Grabówka w Częstochowie</a:t>
          </a:r>
          <a:endParaRPr lang="pl-PL" sz="1600" dirty="0"/>
        </a:p>
      </dgm:t>
    </dgm:pt>
    <dgm:pt modelId="{127105E6-CF2B-4AA5-8AB5-0FF26EE23170}" type="parTrans" cxnId="{6C74C709-5F84-48FA-8B6E-39CEA572269A}">
      <dgm:prSet/>
      <dgm:spPr/>
      <dgm:t>
        <a:bodyPr/>
        <a:lstStyle/>
        <a:p>
          <a:endParaRPr lang="pl-PL"/>
        </a:p>
      </dgm:t>
    </dgm:pt>
    <dgm:pt modelId="{06623FB6-F067-4D18-B15E-CE4E0C2800E2}" type="sibTrans" cxnId="{6C74C709-5F84-48FA-8B6E-39CEA572269A}">
      <dgm:prSet/>
      <dgm:spPr/>
      <dgm:t>
        <a:bodyPr/>
        <a:lstStyle/>
        <a:p>
          <a:endParaRPr lang="pl-PL"/>
        </a:p>
      </dgm:t>
    </dgm:pt>
    <dgm:pt modelId="{A3BEA72F-1529-40C5-895D-F27D849B727D}" type="asst">
      <dgm:prSet custT="1"/>
      <dgm:spPr/>
      <dgm:t>
        <a:bodyPr/>
        <a:lstStyle/>
        <a:p>
          <a:r>
            <a:rPr lang="pl-PL" sz="1600" dirty="0"/>
            <a:t>Odwodnienie dzielnicy Kiedrzyn w Częstochowie</a:t>
          </a:r>
          <a:endParaRPr lang="pl-PL" sz="1600" b="1" dirty="0"/>
        </a:p>
      </dgm:t>
    </dgm:pt>
    <dgm:pt modelId="{E16781F7-EC6E-462E-9A03-9EFCF41BE038}" type="parTrans" cxnId="{733C29D0-90E1-4E8D-886F-FB344462044E}">
      <dgm:prSet/>
      <dgm:spPr/>
      <dgm:t>
        <a:bodyPr/>
        <a:lstStyle/>
        <a:p>
          <a:endParaRPr lang="pl-PL"/>
        </a:p>
      </dgm:t>
    </dgm:pt>
    <dgm:pt modelId="{E91DE193-DB84-4403-9C2A-2704850C59A2}" type="sibTrans" cxnId="{733C29D0-90E1-4E8D-886F-FB344462044E}">
      <dgm:prSet/>
      <dgm:spPr/>
      <dgm:t>
        <a:bodyPr/>
        <a:lstStyle/>
        <a:p>
          <a:endParaRPr lang="pl-PL"/>
        </a:p>
      </dgm:t>
    </dgm:pt>
    <dgm:pt modelId="{BB52B3A7-1A01-4618-9774-267124981C73}" type="pres">
      <dgm:prSet presAssocID="{467CEC81-83EB-4BEF-A970-2836A2EE8AE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D4A3A98-538F-4077-9D43-BA3665F2C8CF}" type="pres">
      <dgm:prSet presAssocID="{46C596B0-5CC7-450E-8BF7-9F4B0EC74478}" presName="hierRoot1" presStyleCnt="0">
        <dgm:presLayoutVars>
          <dgm:hierBranch val="init"/>
        </dgm:presLayoutVars>
      </dgm:prSet>
      <dgm:spPr/>
    </dgm:pt>
    <dgm:pt modelId="{CB0CDEAB-F65B-449D-89AA-600D414E7EBE}" type="pres">
      <dgm:prSet presAssocID="{46C596B0-5CC7-450E-8BF7-9F4B0EC74478}" presName="rootComposite1" presStyleCnt="0"/>
      <dgm:spPr/>
    </dgm:pt>
    <dgm:pt modelId="{B4933811-50E6-48D5-88AE-22D0919CD7F1}" type="pres">
      <dgm:prSet presAssocID="{46C596B0-5CC7-450E-8BF7-9F4B0EC74478}" presName="rootText1" presStyleLbl="node0" presStyleIdx="0" presStyleCnt="1" custScaleX="325854" custScaleY="150866" custLinFactY="-65655" custLinFactNeighborX="33929" custLinFactNeighborY="-100000">
        <dgm:presLayoutVars>
          <dgm:chPref val="3"/>
        </dgm:presLayoutVars>
      </dgm:prSet>
      <dgm:spPr/>
    </dgm:pt>
    <dgm:pt modelId="{7A904AA7-E624-4F80-B3DE-46FBF0E5E676}" type="pres">
      <dgm:prSet presAssocID="{46C596B0-5CC7-450E-8BF7-9F4B0EC74478}" presName="rootConnector1" presStyleLbl="node1" presStyleIdx="0" presStyleCnt="0"/>
      <dgm:spPr/>
    </dgm:pt>
    <dgm:pt modelId="{986C3406-F9FD-4868-B1A8-FEFE412ADE53}" type="pres">
      <dgm:prSet presAssocID="{46C596B0-5CC7-450E-8BF7-9F4B0EC74478}" presName="hierChild2" presStyleCnt="0"/>
      <dgm:spPr/>
    </dgm:pt>
    <dgm:pt modelId="{AFAE783D-4C52-4684-B909-0B3A8ECED518}" type="pres">
      <dgm:prSet presAssocID="{46C596B0-5CC7-450E-8BF7-9F4B0EC74478}" presName="hierChild3" presStyleCnt="0"/>
      <dgm:spPr/>
    </dgm:pt>
    <dgm:pt modelId="{EFF0C844-4B2E-4502-BC2D-8A3BE875EB9E}" type="pres">
      <dgm:prSet presAssocID="{82282B49-BC63-46A9-8621-DA4CDA48E4D3}" presName="Name111" presStyleLbl="parChTrans1D2" presStyleIdx="0" presStyleCnt="3"/>
      <dgm:spPr/>
    </dgm:pt>
    <dgm:pt modelId="{F41B5322-0F0D-4FAE-9A76-24D6C9DDFCA4}" type="pres">
      <dgm:prSet presAssocID="{DBE2396C-3DC7-4BC7-B71E-B6B774A352F7}" presName="hierRoot3" presStyleCnt="0">
        <dgm:presLayoutVars>
          <dgm:hierBranch val="init"/>
        </dgm:presLayoutVars>
      </dgm:prSet>
      <dgm:spPr/>
    </dgm:pt>
    <dgm:pt modelId="{403106C5-1816-48BD-8D74-0050154636FD}" type="pres">
      <dgm:prSet presAssocID="{DBE2396C-3DC7-4BC7-B71E-B6B774A352F7}" presName="rootComposite3" presStyleCnt="0"/>
      <dgm:spPr/>
    </dgm:pt>
    <dgm:pt modelId="{4F733EEB-014F-4B7D-A398-E3B33048C2B8}" type="pres">
      <dgm:prSet presAssocID="{DBE2396C-3DC7-4BC7-B71E-B6B774A352F7}" presName="rootText3" presStyleLbl="asst1" presStyleIdx="0" presStyleCnt="3" custScaleX="380828" custScaleY="97480" custLinFactX="200000" custLinFactNeighborX="276215" custLinFactNeighborY="69491">
        <dgm:presLayoutVars>
          <dgm:chPref val="3"/>
        </dgm:presLayoutVars>
      </dgm:prSet>
      <dgm:spPr/>
    </dgm:pt>
    <dgm:pt modelId="{E80FD748-EABA-4385-890E-F8E005D321A6}" type="pres">
      <dgm:prSet presAssocID="{DBE2396C-3DC7-4BC7-B71E-B6B774A352F7}" presName="rootConnector3" presStyleLbl="asst1" presStyleIdx="0" presStyleCnt="3"/>
      <dgm:spPr/>
    </dgm:pt>
    <dgm:pt modelId="{97EDA29C-2D86-47C5-BA2E-D7F54D0FF1D3}" type="pres">
      <dgm:prSet presAssocID="{DBE2396C-3DC7-4BC7-B71E-B6B774A352F7}" presName="hierChild6" presStyleCnt="0"/>
      <dgm:spPr/>
    </dgm:pt>
    <dgm:pt modelId="{2A13F3DD-9206-48B7-98AE-E48ADD2A070A}" type="pres">
      <dgm:prSet presAssocID="{DBE2396C-3DC7-4BC7-B71E-B6B774A352F7}" presName="hierChild7" presStyleCnt="0"/>
      <dgm:spPr/>
    </dgm:pt>
    <dgm:pt modelId="{260279FA-F62C-49AD-AA8C-4519E1558865}" type="pres">
      <dgm:prSet presAssocID="{E16781F7-EC6E-462E-9A03-9EFCF41BE038}" presName="Name111" presStyleLbl="parChTrans1D2" presStyleIdx="1" presStyleCnt="3"/>
      <dgm:spPr/>
    </dgm:pt>
    <dgm:pt modelId="{77ED7A7F-D93F-4F64-9D6E-1148D36093E7}" type="pres">
      <dgm:prSet presAssocID="{A3BEA72F-1529-40C5-895D-F27D849B727D}" presName="hierRoot3" presStyleCnt="0">
        <dgm:presLayoutVars>
          <dgm:hierBranch val="init"/>
        </dgm:presLayoutVars>
      </dgm:prSet>
      <dgm:spPr/>
    </dgm:pt>
    <dgm:pt modelId="{A6767409-3EA5-4E64-9BC1-20E51649A864}" type="pres">
      <dgm:prSet presAssocID="{A3BEA72F-1529-40C5-895D-F27D849B727D}" presName="rootComposite3" presStyleCnt="0"/>
      <dgm:spPr/>
    </dgm:pt>
    <dgm:pt modelId="{A1A2A4FD-3463-4133-BC37-32A9D865B0D9}" type="pres">
      <dgm:prSet presAssocID="{A3BEA72F-1529-40C5-895D-F27D849B727D}" presName="rootText3" presStyleLbl="asst1" presStyleIdx="1" presStyleCnt="3" custScaleX="425493" custScaleY="112376" custLinFactX="-200000" custLinFactNeighborX="-222494" custLinFactNeighborY="-91843">
        <dgm:presLayoutVars>
          <dgm:chPref val="3"/>
        </dgm:presLayoutVars>
      </dgm:prSet>
      <dgm:spPr/>
    </dgm:pt>
    <dgm:pt modelId="{994E39E4-0230-4BD1-BCE7-DE7501F62F97}" type="pres">
      <dgm:prSet presAssocID="{A3BEA72F-1529-40C5-895D-F27D849B727D}" presName="rootConnector3" presStyleLbl="asst1" presStyleIdx="1" presStyleCnt="3"/>
      <dgm:spPr/>
    </dgm:pt>
    <dgm:pt modelId="{B3AA23AE-628E-42AC-8786-7F082F37A9A8}" type="pres">
      <dgm:prSet presAssocID="{A3BEA72F-1529-40C5-895D-F27D849B727D}" presName="hierChild6" presStyleCnt="0"/>
      <dgm:spPr/>
    </dgm:pt>
    <dgm:pt modelId="{1A3117D8-EF83-4DE1-9B86-AC5495BDF625}" type="pres">
      <dgm:prSet presAssocID="{A3BEA72F-1529-40C5-895D-F27D849B727D}" presName="hierChild7" presStyleCnt="0"/>
      <dgm:spPr/>
    </dgm:pt>
    <dgm:pt modelId="{4DA6D525-04ED-4653-8038-2F7A300EDC79}" type="pres">
      <dgm:prSet presAssocID="{127105E6-CF2B-4AA5-8AB5-0FF26EE23170}" presName="Name111" presStyleLbl="parChTrans1D2" presStyleIdx="2" presStyleCnt="3"/>
      <dgm:spPr/>
    </dgm:pt>
    <dgm:pt modelId="{333A19B8-C35F-4114-90D1-F29E803A8454}" type="pres">
      <dgm:prSet presAssocID="{BD60B359-8244-436B-9FF7-50180B5EA2E7}" presName="hierRoot3" presStyleCnt="0">
        <dgm:presLayoutVars>
          <dgm:hierBranch val="init"/>
        </dgm:presLayoutVars>
      </dgm:prSet>
      <dgm:spPr/>
    </dgm:pt>
    <dgm:pt modelId="{6A818C6B-6A5D-4BCB-A25F-9FFA4E850D0C}" type="pres">
      <dgm:prSet presAssocID="{BD60B359-8244-436B-9FF7-50180B5EA2E7}" presName="rootComposite3" presStyleCnt="0"/>
      <dgm:spPr/>
    </dgm:pt>
    <dgm:pt modelId="{AFA5DE8A-7488-466A-B3E0-AB143ECA2EB9}" type="pres">
      <dgm:prSet presAssocID="{BD60B359-8244-436B-9FF7-50180B5EA2E7}" presName="rootText3" presStyleLbl="asst1" presStyleIdx="2" presStyleCnt="3" custScaleX="418168" custScaleY="114628" custLinFactNeighborX="17486" custLinFactNeighborY="91001">
        <dgm:presLayoutVars>
          <dgm:chPref val="3"/>
        </dgm:presLayoutVars>
      </dgm:prSet>
      <dgm:spPr/>
    </dgm:pt>
    <dgm:pt modelId="{5FBC8ACC-B326-48B8-A0CB-3CED28B152B5}" type="pres">
      <dgm:prSet presAssocID="{BD60B359-8244-436B-9FF7-50180B5EA2E7}" presName="rootConnector3" presStyleLbl="asst1" presStyleIdx="2" presStyleCnt="3"/>
      <dgm:spPr/>
    </dgm:pt>
    <dgm:pt modelId="{D9AAC0BA-B888-4A18-9963-7DE5C9926A06}" type="pres">
      <dgm:prSet presAssocID="{BD60B359-8244-436B-9FF7-50180B5EA2E7}" presName="hierChild6" presStyleCnt="0"/>
      <dgm:spPr/>
    </dgm:pt>
    <dgm:pt modelId="{512EC6AF-0249-4B51-9600-EE957D784C63}" type="pres">
      <dgm:prSet presAssocID="{BD60B359-8244-436B-9FF7-50180B5EA2E7}" presName="hierChild7" presStyleCnt="0"/>
      <dgm:spPr/>
    </dgm:pt>
  </dgm:ptLst>
  <dgm:cxnLst>
    <dgm:cxn modelId="{858A3E06-3F8F-4201-A194-4CC7D28F8839}" type="presOf" srcId="{DBE2396C-3DC7-4BC7-B71E-B6B774A352F7}" destId="{4F733EEB-014F-4B7D-A398-E3B33048C2B8}" srcOrd="0" destOrd="0" presId="urn:microsoft.com/office/officeart/2005/8/layout/orgChart1"/>
    <dgm:cxn modelId="{51B05B06-4735-45BA-994D-00587595EC8F}" type="presOf" srcId="{E16781F7-EC6E-462E-9A03-9EFCF41BE038}" destId="{260279FA-F62C-49AD-AA8C-4519E1558865}" srcOrd="0" destOrd="0" presId="urn:microsoft.com/office/officeart/2005/8/layout/orgChart1"/>
    <dgm:cxn modelId="{6C74C709-5F84-48FA-8B6E-39CEA572269A}" srcId="{46C596B0-5CC7-450E-8BF7-9F4B0EC74478}" destId="{BD60B359-8244-436B-9FF7-50180B5EA2E7}" srcOrd="2" destOrd="0" parTransId="{127105E6-CF2B-4AA5-8AB5-0FF26EE23170}" sibTransId="{06623FB6-F067-4D18-B15E-CE4E0C2800E2}"/>
    <dgm:cxn modelId="{81FA2F18-EAC4-4633-BD28-6A3BAC710BCE}" type="presOf" srcId="{BD60B359-8244-436B-9FF7-50180B5EA2E7}" destId="{5FBC8ACC-B326-48B8-A0CB-3CED28B152B5}" srcOrd="1" destOrd="0" presId="urn:microsoft.com/office/officeart/2005/8/layout/orgChart1"/>
    <dgm:cxn modelId="{CAB8F51A-379E-4315-B5C3-7C540C9969BF}" type="presOf" srcId="{A3BEA72F-1529-40C5-895D-F27D849B727D}" destId="{994E39E4-0230-4BD1-BCE7-DE7501F62F97}" srcOrd="1" destOrd="0" presId="urn:microsoft.com/office/officeart/2005/8/layout/orgChart1"/>
    <dgm:cxn modelId="{C04E3D2E-3651-4ED1-AC89-2302FDABFA22}" srcId="{467CEC81-83EB-4BEF-A970-2836A2EE8AE9}" destId="{46C596B0-5CC7-450E-8BF7-9F4B0EC74478}" srcOrd="0" destOrd="0" parTransId="{0E647DE7-52FC-4522-A9D9-7215F16B7423}" sibTransId="{3DAB9FF8-C4D4-46E5-95EF-993DC3DB599F}"/>
    <dgm:cxn modelId="{81E07255-B504-4054-8BC5-E4DFFAE97323}" type="presOf" srcId="{467CEC81-83EB-4BEF-A970-2836A2EE8AE9}" destId="{BB52B3A7-1A01-4618-9774-267124981C73}" srcOrd="0" destOrd="0" presId="urn:microsoft.com/office/officeart/2005/8/layout/orgChart1"/>
    <dgm:cxn modelId="{12FF9D55-E156-452B-A149-9704C07AE9C9}" type="presOf" srcId="{DBE2396C-3DC7-4BC7-B71E-B6B774A352F7}" destId="{E80FD748-EABA-4385-890E-F8E005D321A6}" srcOrd="1" destOrd="0" presId="urn:microsoft.com/office/officeart/2005/8/layout/orgChart1"/>
    <dgm:cxn modelId="{5B428E76-01FE-453D-8428-075320D09DE0}" srcId="{46C596B0-5CC7-450E-8BF7-9F4B0EC74478}" destId="{DBE2396C-3DC7-4BC7-B71E-B6B774A352F7}" srcOrd="0" destOrd="0" parTransId="{82282B49-BC63-46A9-8621-DA4CDA48E4D3}" sibTransId="{B5057239-EE42-4BA1-BB4A-1DDF79079CF9}"/>
    <dgm:cxn modelId="{0E71238C-135B-48E3-94F3-251CA832F002}" type="presOf" srcId="{A3BEA72F-1529-40C5-895D-F27D849B727D}" destId="{A1A2A4FD-3463-4133-BC37-32A9D865B0D9}" srcOrd="0" destOrd="0" presId="urn:microsoft.com/office/officeart/2005/8/layout/orgChart1"/>
    <dgm:cxn modelId="{91E78192-B032-40FC-83E4-3E1FD0B7F6B0}" type="presOf" srcId="{46C596B0-5CC7-450E-8BF7-9F4B0EC74478}" destId="{7A904AA7-E624-4F80-B3DE-46FBF0E5E676}" srcOrd="1" destOrd="0" presId="urn:microsoft.com/office/officeart/2005/8/layout/orgChart1"/>
    <dgm:cxn modelId="{C7585796-9487-4B2C-8CB8-FCD132003896}" type="presOf" srcId="{82282B49-BC63-46A9-8621-DA4CDA48E4D3}" destId="{EFF0C844-4B2E-4502-BC2D-8A3BE875EB9E}" srcOrd="0" destOrd="0" presId="urn:microsoft.com/office/officeart/2005/8/layout/orgChart1"/>
    <dgm:cxn modelId="{AFC8C197-952C-4957-ADC4-3BBAB6E22711}" type="presOf" srcId="{127105E6-CF2B-4AA5-8AB5-0FF26EE23170}" destId="{4DA6D525-04ED-4653-8038-2F7A300EDC79}" srcOrd="0" destOrd="0" presId="urn:microsoft.com/office/officeart/2005/8/layout/orgChart1"/>
    <dgm:cxn modelId="{733C29D0-90E1-4E8D-886F-FB344462044E}" srcId="{46C596B0-5CC7-450E-8BF7-9F4B0EC74478}" destId="{A3BEA72F-1529-40C5-895D-F27D849B727D}" srcOrd="1" destOrd="0" parTransId="{E16781F7-EC6E-462E-9A03-9EFCF41BE038}" sibTransId="{E91DE193-DB84-4403-9C2A-2704850C59A2}"/>
    <dgm:cxn modelId="{F81299E6-751B-48CD-AA4D-998B9AE80DB6}" type="presOf" srcId="{46C596B0-5CC7-450E-8BF7-9F4B0EC74478}" destId="{B4933811-50E6-48D5-88AE-22D0919CD7F1}" srcOrd="0" destOrd="0" presId="urn:microsoft.com/office/officeart/2005/8/layout/orgChart1"/>
    <dgm:cxn modelId="{919E55F2-58A1-4668-B2CF-35BCEC97921D}" type="presOf" srcId="{BD60B359-8244-436B-9FF7-50180B5EA2E7}" destId="{AFA5DE8A-7488-466A-B3E0-AB143ECA2EB9}" srcOrd="0" destOrd="0" presId="urn:microsoft.com/office/officeart/2005/8/layout/orgChart1"/>
    <dgm:cxn modelId="{125226FB-125C-4B73-8339-8BACECC1B182}" type="presParOf" srcId="{BB52B3A7-1A01-4618-9774-267124981C73}" destId="{CD4A3A98-538F-4077-9D43-BA3665F2C8CF}" srcOrd="0" destOrd="0" presId="urn:microsoft.com/office/officeart/2005/8/layout/orgChart1"/>
    <dgm:cxn modelId="{5A4A0C50-2769-4F55-902E-BE69186BFE60}" type="presParOf" srcId="{CD4A3A98-538F-4077-9D43-BA3665F2C8CF}" destId="{CB0CDEAB-F65B-449D-89AA-600D414E7EBE}" srcOrd="0" destOrd="0" presId="urn:microsoft.com/office/officeart/2005/8/layout/orgChart1"/>
    <dgm:cxn modelId="{C2E287BA-293F-4205-8078-D10BC421B5AB}" type="presParOf" srcId="{CB0CDEAB-F65B-449D-89AA-600D414E7EBE}" destId="{B4933811-50E6-48D5-88AE-22D0919CD7F1}" srcOrd="0" destOrd="0" presId="urn:microsoft.com/office/officeart/2005/8/layout/orgChart1"/>
    <dgm:cxn modelId="{F492A85E-D7EF-4129-A224-10D21EEBBBF0}" type="presParOf" srcId="{CB0CDEAB-F65B-449D-89AA-600D414E7EBE}" destId="{7A904AA7-E624-4F80-B3DE-46FBF0E5E676}" srcOrd="1" destOrd="0" presId="urn:microsoft.com/office/officeart/2005/8/layout/orgChart1"/>
    <dgm:cxn modelId="{5E035AE4-BEC0-4760-87D3-F3EB6231A708}" type="presParOf" srcId="{CD4A3A98-538F-4077-9D43-BA3665F2C8CF}" destId="{986C3406-F9FD-4868-B1A8-FEFE412ADE53}" srcOrd="1" destOrd="0" presId="urn:microsoft.com/office/officeart/2005/8/layout/orgChart1"/>
    <dgm:cxn modelId="{3FD17915-0392-40CB-B18C-E141E43B8855}" type="presParOf" srcId="{CD4A3A98-538F-4077-9D43-BA3665F2C8CF}" destId="{AFAE783D-4C52-4684-B909-0B3A8ECED518}" srcOrd="2" destOrd="0" presId="urn:microsoft.com/office/officeart/2005/8/layout/orgChart1"/>
    <dgm:cxn modelId="{144E8076-20F7-4F49-97B2-D0A56253618B}" type="presParOf" srcId="{AFAE783D-4C52-4684-B909-0B3A8ECED518}" destId="{EFF0C844-4B2E-4502-BC2D-8A3BE875EB9E}" srcOrd="0" destOrd="0" presId="urn:microsoft.com/office/officeart/2005/8/layout/orgChart1"/>
    <dgm:cxn modelId="{A992241A-685A-46D4-A2BE-07A3C084F8D9}" type="presParOf" srcId="{AFAE783D-4C52-4684-B909-0B3A8ECED518}" destId="{F41B5322-0F0D-4FAE-9A76-24D6C9DDFCA4}" srcOrd="1" destOrd="0" presId="urn:microsoft.com/office/officeart/2005/8/layout/orgChart1"/>
    <dgm:cxn modelId="{068BF6C1-1CC0-4668-BCBE-A21D306C7551}" type="presParOf" srcId="{F41B5322-0F0D-4FAE-9A76-24D6C9DDFCA4}" destId="{403106C5-1816-48BD-8D74-0050154636FD}" srcOrd="0" destOrd="0" presId="urn:microsoft.com/office/officeart/2005/8/layout/orgChart1"/>
    <dgm:cxn modelId="{2648453C-D096-487D-818E-047CB4857CF6}" type="presParOf" srcId="{403106C5-1816-48BD-8D74-0050154636FD}" destId="{4F733EEB-014F-4B7D-A398-E3B33048C2B8}" srcOrd="0" destOrd="0" presId="urn:microsoft.com/office/officeart/2005/8/layout/orgChart1"/>
    <dgm:cxn modelId="{5711D4C2-D5B0-4866-B92E-F7398CABEBD9}" type="presParOf" srcId="{403106C5-1816-48BD-8D74-0050154636FD}" destId="{E80FD748-EABA-4385-890E-F8E005D321A6}" srcOrd="1" destOrd="0" presId="urn:microsoft.com/office/officeart/2005/8/layout/orgChart1"/>
    <dgm:cxn modelId="{063A34D3-0E19-423B-B373-DCB62441E7C9}" type="presParOf" srcId="{F41B5322-0F0D-4FAE-9A76-24D6C9DDFCA4}" destId="{97EDA29C-2D86-47C5-BA2E-D7F54D0FF1D3}" srcOrd="1" destOrd="0" presId="urn:microsoft.com/office/officeart/2005/8/layout/orgChart1"/>
    <dgm:cxn modelId="{2DB42FD5-2BC1-4F22-AFDF-EE61002C11B2}" type="presParOf" srcId="{F41B5322-0F0D-4FAE-9A76-24D6C9DDFCA4}" destId="{2A13F3DD-9206-48B7-98AE-E48ADD2A070A}" srcOrd="2" destOrd="0" presId="urn:microsoft.com/office/officeart/2005/8/layout/orgChart1"/>
    <dgm:cxn modelId="{DF58678A-922E-4C64-AAA6-B1AF00BABAC3}" type="presParOf" srcId="{AFAE783D-4C52-4684-B909-0B3A8ECED518}" destId="{260279FA-F62C-49AD-AA8C-4519E1558865}" srcOrd="2" destOrd="0" presId="urn:microsoft.com/office/officeart/2005/8/layout/orgChart1"/>
    <dgm:cxn modelId="{9FA51F6D-0385-4ABE-9E38-C7D5217A2173}" type="presParOf" srcId="{AFAE783D-4C52-4684-B909-0B3A8ECED518}" destId="{77ED7A7F-D93F-4F64-9D6E-1148D36093E7}" srcOrd="3" destOrd="0" presId="urn:microsoft.com/office/officeart/2005/8/layout/orgChart1"/>
    <dgm:cxn modelId="{B73AF8C2-EA3A-4F35-A780-F86CA49307E3}" type="presParOf" srcId="{77ED7A7F-D93F-4F64-9D6E-1148D36093E7}" destId="{A6767409-3EA5-4E64-9BC1-20E51649A864}" srcOrd="0" destOrd="0" presId="urn:microsoft.com/office/officeart/2005/8/layout/orgChart1"/>
    <dgm:cxn modelId="{C86BE1BC-E3E8-4AD9-8942-BA9FBEA3DFC5}" type="presParOf" srcId="{A6767409-3EA5-4E64-9BC1-20E51649A864}" destId="{A1A2A4FD-3463-4133-BC37-32A9D865B0D9}" srcOrd="0" destOrd="0" presId="urn:microsoft.com/office/officeart/2005/8/layout/orgChart1"/>
    <dgm:cxn modelId="{48016816-B914-4540-826A-2D1C468B4212}" type="presParOf" srcId="{A6767409-3EA5-4E64-9BC1-20E51649A864}" destId="{994E39E4-0230-4BD1-BCE7-DE7501F62F97}" srcOrd="1" destOrd="0" presId="urn:microsoft.com/office/officeart/2005/8/layout/orgChart1"/>
    <dgm:cxn modelId="{7825DEC1-5DA1-40B7-B35C-D552002DA704}" type="presParOf" srcId="{77ED7A7F-D93F-4F64-9D6E-1148D36093E7}" destId="{B3AA23AE-628E-42AC-8786-7F082F37A9A8}" srcOrd="1" destOrd="0" presId="urn:microsoft.com/office/officeart/2005/8/layout/orgChart1"/>
    <dgm:cxn modelId="{20DB6759-EE0E-403C-9152-1900FD856AA3}" type="presParOf" srcId="{77ED7A7F-D93F-4F64-9D6E-1148D36093E7}" destId="{1A3117D8-EF83-4DE1-9B86-AC5495BDF625}" srcOrd="2" destOrd="0" presId="urn:microsoft.com/office/officeart/2005/8/layout/orgChart1"/>
    <dgm:cxn modelId="{444B5CD7-FCF3-442B-90D4-1CC81ED587F7}" type="presParOf" srcId="{AFAE783D-4C52-4684-B909-0B3A8ECED518}" destId="{4DA6D525-04ED-4653-8038-2F7A300EDC79}" srcOrd="4" destOrd="0" presId="urn:microsoft.com/office/officeart/2005/8/layout/orgChart1"/>
    <dgm:cxn modelId="{C003141C-86C2-4A6A-9589-A0D06228D882}" type="presParOf" srcId="{AFAE783D-4C52-4684-B909-0B3A8ECED518}" destId="{333A19B8-C35F-4114-90D1-F29E803A8454}" srcOrd="5" destOrd="0" presId="urn:microsoft.com/office/officeart/2005/8/layout/orgChart1"/>
    <dgm:cxn modelId="{F77A49E4-C1E9-480C-B59A-9138794EA9BD}" type="presParOf" srcId="{333A19B8-C35F-4114-90D1-F29E803A8454}" destId="{6A818C6B-6A5D-4BCB-A25F-9FFA4E850D0C}" srcOrd="0" destOrd="0" presId="urn:microsoft.com/office/officeart/2005/8/layout/orgChart1"/>
    <dgm:cxn modelId="{29B6799D-F8FD-4139-9103-C322CE360825}" type="presParOf" srcId="{6A818C6B-6A5D-4BCB-A25F-9FFA4E850D0C}" destId="{AFA5DE8A-7488-466A-B3E0-AB143ECA2EB9}" srcOrd="0" destOrd="0" presId="urn:microsoft.com/office/officeart/2005/8/layout/orgChart1"/>
    <dgm:cxn modelId="{FE7021D2-EF2B-435E-A0F5-E2126607B62F}" type="presParOf" srcId="{6A818C6B-6A5D-4BCB-A25F-9FFA4E850D0C}" destId="{5FBC8ACC-B326-48B8-A0CB-3CED28B152B5}" srcOrd="1" destOrd="0" presId="urn:microsoft.com/office/officeart/2005/8/layout/orgChart1"/>
    <dgm:cxn modelId="{5B5D6468-0B4D-4444-B73B-080579086C7B}" type="presParOf" srcId="{333A19B8-C35F-4114-90D1-F29E803A8454}" destId="{D9AAC0BA-B888-4A18-9963-7DE5C9926A06}" srcOrd="1" destOrd="0" presId="urn:microsoft.com/office/officeart/2005/8/layout/orgChart1"/>
    <dgm:cxn modelId="{E4EC7ACA-6A2F-4455-8962-DDA6F4B8EE2C}" type="presParOf" srcId="{333A19B8-C35F-4114-90D1-F29E803A8454}" destId="{512EC6AF-0249-4B51-9600-EE957D784C6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A23723D-C3F1-4107-9229-79442745E46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94593B5-2C9C-40DC-9133-A6F52EA5334C}" type="pres">
      <dgm:prSet presAssocID="{5A23723D-C3F1-4107-9229-79442745E46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64372013-E59E-4ED7-9E4E-CBDAB77DFFD8}" type="presOf" srcId="{5A23723D-C3F1-4107-9229-79442745E46B}" destId="{F94593B5-2C9C-40DC-9133-A6F52EA5334C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CF502E-D33C-41E8-BDED-7C5D92016210}">
      <dsp:nvSpPr>
        <dsp:cNvPr id="0" name=""/>
        <dsp:cNvSpPr/>
      </dsp:nvSpPr>
      <dsp:spPr>
        <a:xfrm>
          <a:off x="4547823" y="453342"/>
          <a:ext cx="466673" cy="4662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6271"/>
              </a:lnTo>
              <a:lnTo>
                <a:pt x="466673" y="4662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75392A-3D10-4AFA-B324-8721A7A44FFB}">
      <dsp:nvSpPr>
        <dsp:cNvPr id="0" name=""/>
        <dsp:cNvSpPr/>
      </dsp:nvSpPr>
      <dsp:spPr>
        <a:xfrm>
          <a:off x="4547823" y="453342"/>
          <a:ext cx="416129" cy="2715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5042"/>
              </a:lnTo>
              <a:lnTo>
                <a:pt x="416129" y="271504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BCA2D8-6052-4734-BF98-499D232EBA0C}">
      <dsp:nvSpPr>
        <dsp:cNvPr id="0" name=""/>
        <dsp:cNvSpPr/>
      </dsp:nvSpPr>
      <dsp:spPr>
        <a:xfrm>
          <a:off x="4145113" y="453342"/>
          <a:ext cx="402710" cy="2292575"/>
        </a:xfrm>
        <a:custGeom>
          <a:avLst/>
          <a:gdLst/>
          <a:ahLst/>
          <a:cxnLst/>
          <a:rect l="0" t="0" r="0" b="0"/>
          <a:pathLst>
            <a:path>
              <a:moveTo>
                <a:pt x="402710" y="0"/>
              </a:moveTo>
              <a:lnTo>
                <a:pt x="402710" y="2292575"/>
              </a:lnTo>
              <a:lnTo>
                <a:pt x="0" y="229257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6978CF-9077-47A7-9ABA-45497B1BCCE1}">
      <dsp:nvSpPr>
        <dsp:cNvPr id="0" name=""/>
        <dsp:cNvSpPr/>
      </dsp:nvSpPr>
      <dsp:spPr>
        <a:xfrm>
          <a:off x="4547823" y="453342"/>
          <a:ext cx="597301" cy="19277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7719"/>
              </a:lnTo>
              <a:lnTo>
                <a:pt x="597301" y="192771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CCB530-0DA4-43DF-A9E0-54546AB06D2A}">
      <dsp:nvSpPr>
        <dsp:cNvPr id="0" name=""/>
        <dsp:cNvSpPr/>
      </dsp:nvSpPr>
      <dsp:spPr>
        <a:xfrm>
          <a:off x="4103573" y="453342"/>
          <a:ext cx="444250" cy="677043"/>
        </a:xfrm>
        <a:custGeom>
          <a:avLst/>
          <a:gdLst/>
          <a:ahLst/>
          <a:cxnLst/>
          <a:rect l="0" t="0" r="0" b="0"/>
          <a:pathLst>
            <a:path>
              <a:moveTo>
                <a:pt x="444250" y="0"/>
              </a:moveTo>
              <a:lnTo>
                <a:pt x="444250" y="677043"/>
              </a:lnTo>
              <a:lnTo>
                <a:pt x="0" y="6770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6D525-04ED-4653-8038-2F7A300EDC79}">
      <dsp:nvSpPr>
        <dsp:cNvPr id="0" name=""/>
        <dsp:cNvSpPr/>
      </dsp:nvSpPr>
      <dsp:spPr>
        <a:xfrm>
          <a:off x="4547823" y="453342"/>
          <a:ext cx="494214" cy="11751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5105"/>
              </a:lnTo>
              <a:lnTo>
                <a:pt x="494214" y="117510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F0C844-4B2E-4502-BC2D-8A3BE875EB9E}">
      <dsp:nvSpPr>
        <dsp:cNvPr id="0" name=""/>
        <dsp:cNvSpPr/>
      </dsp:nvSpPr>
      <dsp:spPr>
        <a:xfrm>
          <a:off x="4186532" y="453342"/>
          <a:ext cx="361291" cy="1453188"/>
        </a:xfrm>
        <a:custGeom>
          <a:avLst/>
          <a:gdLst/>
          <a:ahLst/>
          <a:cxnLst/>
          <a:rect l="0" t="0" r="0" b="0"/>
          <a:pathLst>
            <a:path>
              <a:moveTo>
                <a:pt x="361291" y="0"/>
              </a:moveTo>
              <a:lnTo>
                <a:pt x="361291" y="1453188"/>
              </a:lnTo>
              <a:lnTo>
                <a:pt x="0" y="145318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933811-50E6-48D5-88AE-22D0919CD7F1}">
      <dsp:nvSpPr>
        <dsp:cNvPr id="0" name=""/>
        <dsp:cNvSpPr/>
      </dsp:nvSpPr>
      <dsp:spPr>
        <a:xfrm>
          <a:off x="2575320" y="0"/>
          <a:ext cx="3945006" cy="4533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Najważniejsze zrealizowane inwestycje:</a:t>
          </a:r>
        </a:p>
      </dsp:txBody>
      <dsp:txXfrm>
        <a:off x="2575320" y="0"/>
        <a:ext cx="3945006" cy="453342"/>
      </dsp:txXfrm>
    </dsp:sp>
    <dsp:sp modelId="{4F733EEB-014F-4B7D-A398-E3B33048C2B8}">
      <dsp:nvSpPr>
        <dsp:cNvPr id="0" name=""/>
        <dsp:cNvSpPr/>
      </dsp:nvSpPr>
      <dsp:spPr>
        <a:xfrm>
          <a:off x="159417" y="1657614"/>
          <a:ext cx="4027114" cy="4978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0" u="none" kern="1200" dirty="0"/>
            <a:t>Przebudowa DK-1 w Częstochowie, budowa wiaduktu na skrzyżowaniu</a:t>
          </a:r>
          <a:br>
            <a:rPr lang="pl-PL" sz="1100" b="0" u="none" kern="1200" dirty="0"/>
          </a:br>
          <a:r>
            <a:rPr lang="pl-PL" sz="1100" b="0" u="none" kern="1200" dirty="0"/>
            <a:t>z DK-46: połączenie z ul. Srebrną.</a:t>
          </a:r>
        </a:p>
      </dsp:txBody>
      <dsp:txXfrm>
        <a:off x="159417" y="1657614"/>
        <a:ext cx="4027114" cy="497832"/>
      </dsp:txXfrm>
    </dsp:sp>
    <dsp:sp modelId="{AFA5DE8A-7488-466A-B3E0-AB143ECA2EB9}">
      <dsp:nvSpPr>
        <dsp:cNvPr id="0" name=""/>
        <dsp:cNvSpPr/>
      </dsp:nvSpPr>
      <dsp:spPr>
        <a:xfrm>
          <a:off x="5042038" y="1418729"/>
          <a:ext cx="3946829" cy="4194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>
              <a:solidFill>
                <a:prstClr val="white"/>
              </a:solidFill>
              <a:latin typeface="Calibri" panose="020F0502020204030204"/>
            </a:rPr>
            <a:t>Budowa Północnego Korytarza w Częstochowie.</a:t>
          </a:r>
          <a:br>
            <a:rPr lang="pl-PL" sz="1100" kern="1200" dirty="0">
              <a:solidFill>
                <a:prstClr val="white"/>
              </a:solidFill>
              <a:latin typeface="Calibri" panose="020F0502020204030204"/>
            </a:rPr>
          </a:br>
          <a:r>
            <a:rPr lang="pl-PL" sz="1100" kern="1200" dirty="0">
              <a:solidFill>
                <a:prstClr val="white"/>
              </a:solidFill>
              <a:latin typeface="Calibri" panose="020F0502020204030204"/>
            </a:rPr>
            <a:t>Etap II od ul. Św. Brata Alberta do ul. Makuszyńskiego.</a:t>
          </a:r>
          <a:endParaRPr lang="pl-PL" sz="1100" kern="1200" dirty="0"/>
        </a:p>
      </dsp:txBody>
      <dsp:txXfrm>
        <a:off x="5042038" y="1418729"/>
        <a:ext cx="3946829" cy="419436"/>
      </dsp:txXfrm>
    </dsp:sp>
    <dsp:sp modelId="{8F8AAD42-3B6C-400D-A149-1BA8EA0B9D76}">
      <dsp:nvSpPr>
        <dsp:cNvPr id="0" name=""/>
        <dsp:cNvSpPr/>
      </dsp:nvSpPr>
      <dsp:spPr>
        <a:xfrm>
          <a:off x="159417" y="976973"/>
          <a:ext cx="3944156" cy="3068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/>
            <a:t>Budowa przedłużenia Alei Bohaterów Monte Cassino do ul. Śląskiej.</a:t>
          </a:r>
          <a:endParaRPr lang="pl-PL" sz="1100" b="1" kern="1200" dirty="0"/>
        </a:p>
      </dsp:txBody>
      <dsp:txXfrm>
        <a:off x="159417" y="976973"/>
        <a:ext cx="3944156" cy="306825"/>
      </dsp:txXfrm>
    </dsp:sp>
    <dsp:sp modelId="{E5A76C8B-F52E-4C15-B61A-8E66CE828E06}">
      <dsp:nvSpPr>
        <dsp:cNvPr id="0" name=""/>
        <dsp:cNvSpPr/>
      </dsp:nvSpPr>
      <dsp:spPr>
        <a:xfrm>
          <a:off x="5145125" y="2122779"/>
          <a:ext cx="3843741" cy="5165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/>
            <a:t>Przebudowa Alei Pokoju na odcinku od DK-1 do ul. Rejtana</a:t>
          </a:r>
          <a:br>
            <a:rPr lang="pl-PL" sz="1100" kern="1200" dirty="0"/>
          </a:br>
          <a:r>
            <a:rPr lang="pl-PL" sz="1100" kern="1200" dirty="0"/>
            <a:t>wraz z budową ul. Rejtana  w Częstochowie.</a:t>
          </a:r>
          <a:endParaRPr lang="pl-PL" sz="1100" b="1" kern="1200" dirty="0"/>
        </a:p>
      </dsp:txBody>
      <dsp:txXfrm>
        <a:off x="5145125" y="2122779"/>
        <a:ext cx="3843741" cy="516563"/>
      </dsp:txXfrm>
    </dsp:sp>
    <dsp:sp modelId="{E549B6A6-5175-47B9-917A-F88849E9CDE6}">
      <dsp:nvSpPr>
        <dsp:cNvPr id="0" name=""/>
        <dsp:cNvSpPr/>
      </dsp:nvSpPr>
      <dsp:spPr>
        <a:xfrm>
          <a:off x="185783" y="2533765"/>
          <a:ext cx="3959330" cy="4243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0" u="none" kern="1200" dirty="0"/>
            <a:t>Przebudowa DK-91 w Częstochowie – ul. Warszawska i ul. Rędzińską</a:t>
          </a:r>
          <a:br>
            <a:rPr lang="pl-PL" sz="1100" b="0" u="none" kern="1200" dirty="0"/>
          </a:br>
          <a:r>
            <a:rPr lang="pl-PL" sz="1100" b="0" u="none" kern="1200" dirty="0"/>
            <a:t>wraz z budową węzła DK-91 z DK-1.</a:t>
          </a:r>
        </a:p>
      </dsp:txBody>
      <dsp:txXfrm>
        <a:off x="185783" y="2533765"/>
        <a:ext cx="3959330" cy="424303"/>
      </dsp:txXfrm>
    </dsp:sp>
    <dsp:sp modelId="{D3088AC8-85DB-467E-BA94-0D5C6BAC1BEE}">
      <dsp:nvSpPr>
        <dsp:cNvPr id="0" name=""/>
        <dsp:cNvSpPr/>
      </dsp:nvSpPr>
      <dsp:spPr>
        <a:xfrm>
          <a:off x="4963953" y="3002559"/>
          <a:ext cx="4024914" cy="3316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/>
            <a:t>Przebudowa Alei </a:t>
          </a:r>
          <a:r>
            <a:rPr lang="pl-PL" sz="1050" kern="1200" dirty="0"/>
            <a:t>Wyzwolenia</a:t>
          </a:r>
          <a:r>
            <a:rPr lang="pl-PL" sz="1100" kern="1200" dirty="0"/>
            <a:t> wraz z </a:t>
          </a:r>
          <a:r>
            <a:rPr lang="pl-PL" sz="1050" kern="1200" dirty="0"/>
            <a:t>przejściem</a:t>
          </a:r>
          <a:r>
            <a:rPr lang="pl-PL" sz="1100" kern="1200" dirty="0"/>
            <a:t> </a:t>
          </a:r>
          <a:r>
            <a:rPr lang="pl-PL" sz="1050" kern="1200" dirty="0"/>
            <a:t>podziemnym</a:t>
          </a:r>
          <a:r>
            <a:rPr lang="pl-PL" sz="1100" kern="1200" dirty="0"/>
            <a:t>.</a:t>
          </a:r>
        </a:p>
      </dsp:txBody>
      <dsp:txXfrm>
        <a:off x="4963953" y="3002559"/>
        <a:ext cx="4024914" cy="331651"/>
      </dsp:txXfrm>
    </dsp:sp>
    <dsp:sp modelId="{01F147F0-AAD6-4CED-9912-D47BE31BC303}">
      <dsp:nvSpPr>
        <dsp:cNvPr id="0" name=""/>
        <dsp:cNvSpPr/>
      </dsp:nvSpPr>
      <dsp:spPr>
        <a:xfrm>
          <a:off x="5014497" y="690789"/>
          <a:ext cx="3974369" cy="4576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b="0" kern="1200" dirty="0"/>
            <a:t>Połączenie DK-1 z północną częścią miasta Częstochowy</a:t>
          </a:r>
          <a:br>
            <a:rPr lang="pl-PL" sz="1100" b="0" kern="1200" dirty="0"/>
          </a:br>
          <a:r>
            <a:rPr lang="pl-PL" sz="1100" b="0" kern="1200" dirty="0"/>
            <a:t>– węzeł DK -1 z ul. Makuszyńskiego.</a:t>
          </a:r>
        </a:p>
      </dsp:txBody>
      <dsp:txXfrm>
        <a:off x="5014497" y="690789"/>
        <a:ext cx="3974369" cy="4576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A6D525-04ED-4653-8038-2F7A300EDC79}">
      <dsp:nvSpPr>
        <dsp:cNvPr id="0" name=""/>
        <dsp:cNvSpPr/>
      </dsp:nvSpPr>
      <dsp:spPr>
        <a:xfrm>
          <a:off x="4519739" y="711743"/>
          <a:ext cx="497424" cy="2728048"/>
        </a:xfrm>
        <a:custGeom>
          <a:avLst/>
          <a:gdLst/>
          <a:ahLst/>
          <a:cxnLst/>
          <a:rect l="0" t="0" r="0" b="0"/>
          <a:pathLst>
            <a:path>
              <a:moveTo>
                <a:pt x="497424" y="0"/>
              </a:moveTo>
              <a:lnTo>
                <a:pt x="497424" y="2728048"/>
              </a:lnTo>
              <a:lnTo>
                <a:pt x="0" y="272804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0279FA-F62C-49AD-AA8C-4519E1558865}">
      <dsp:nvSpPr>
        <dsp:cNvPr id="0" name=""/>
        <dsp:cNvSpPr/>
      </dsp:nvSpPr>
      <dsp:spPr>
        <a:xfrm>
          <a:off x="4698688" y="711743"/>
          <a:ext cx="318475" cy="1078272"/>
        </a:xfrm>
        <a:custGeom>
          <a:avLst/>
          <a:gdLst/>
          <a:ahLst/>
          <a:cxnLst/>
          <a:rect l="0" t="0" r="0" b="0"/>
          <a:pathLst>
            <a:path>
              <a:moveTo>
                <a:pt x="318475" y="0"/>
              </a:moveTo>
              <a:lnTo>
                <a:pt x="318475" y="1078272"/>
              </a:lnTo>
              <a:lnTo>
                <a:pt x="0" y="10782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665247-08C1-467B-91EA-685F437069DB}">
      <dsp:nvSpPr>
        <dsp:cNvPr id="0" name=""/>
        <dsp:cNvSpPr/>
      </dsp:nvSpPr>
      <dsp:spPr>
        <a:xfrm>
          <a:off x="5017163" y="711743"/>
          <a:ext cx="398213" cy="732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2905"/>
              </a:lnTo>
              <a:lnTo>
                <a:pt x="398213" y="73290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F0C844-4B2E-4502-BC2D-8A3BE875EB9E}">
      <dsp:nvSpPr>
        <dsp:cNvPr id="0" name=""/>
        <dsp:cNvSpPr/>
      </dsp:nvSpPr>
      <dsp:spPr>
        <a:xfrm>
          <a:off x="5017163" y="711743"/>
          <a:ext cx="184040" cy="20839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3971"/>
              </a:lnTo>
              <a:lnTo>
                <a:pt x="184040" y="20839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933811-50E6-48D5-88AE-22D0919CD7F1}">
      <dsp:nvSpPr>
        <dsp:cNvPr id="0" name=""/>
        <dsp:cNvSpPr/>
      </dsp:nvSpPr>
      <dsp:spPr>
        <a:xfrm>
          <a:off x="3467484" y="191388"/>
          <a:ext cx="3099359" cy="5203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Inwestycje w trakcie realizacji:</a:t>
          </a:r>
        </a:p>
      </dsp:txBody>
      <dsp:txXfrm>
        <a:off x="3467484" y="191388"/>
        <a:ext cx="3099359" cy="520355"/>
      </dsp:txXfrm>
    </dsp:sp>
    <dsp:sp modelId="{4F733EEB-014F-4B7D-A398-E3B33048C2B8}">
      <dsp:nvSpPr>
        <dsp:cNvPr id="0" name=""/>
        <dsp:cNvSpPr/>
      </dsp:nvSpPr>
      <dsp:spPr>
        <a:xfrm>
          <a:off x="5201204" y="2589382"/>
          <a:ext cx="3787664" cy="4126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0" u="none" kern="1200" dirty="0"/>
            <a:t>Przebudowa Alei Wojska Polskiego – DK -1 w Częstochowie</a:t>
          </a:r>
        </a:p>
      </dsp:txBody>
      <dsp:txXfrm>
        <a:off x="5201204" y="2589382"/>
        <a:ext cx="3787664" cy="412664"/>
      </dsp:txXfrm>
    </dsp:sp>
    <dsp:sp modelId="{B0336B37-B1DE-4EB4-B63D-2DAB0E0DADD2}">
      <dsp:nvSpPr>
        <dsp:cNvPr id="0" name=""/>
        <dsp:cNvSpPr/>
      </dsp:nvSpPr>
      <dsp:spPr>
        <a:xfrm>
          <a:off x="5415376" y="1205662"/>
          <a:ext cx="3500128" cy="4779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Budowa mostu nad rzeką Kucelinką w ul. Legionów</a:t>
          </a:r>
          <a:br>
            <a:rPr lang="pl-PL" sz="1200" kern="1200" dirty="0"/>
          </a:br>
          <a:r>
            <a:rPr lang="pl-PL" sz="1200" kern="1200" dirty="0"/>
            <a:t>w Częstochowie</a:t>
          </a:r>
        </a:p>
      </dsp:txBody>
      <dsp:txXfrm>
        <a:off x="5415376" y="1205662"/>
        <a:ext cx="3500128" cy="477972"/>
      </dsp:txXfrm>
    </dsp:sp>
    <dsp:sp modelId="{A1A2A4FD-3463-4133-BC37-32A9D865B0D9}">
      <dsp:nvSpPr>
        <dsp:cNvPr id="0" name=""/>
        <dsp:cNvSpPr/>
      </dsp:nvSpPr>
      <dsp:spPr>
        <a:xfrm>
          <a:off x="185786" y="1492043"/>
          <a:ext cx="4512901" cy="5959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Budowa przedłużenia Al. Bohaterów Monte Cassino   do ul. Dźbowskiej oraz rozbudowa drogi wojewódzkiej nr 908 (ul. Dźbowska, Powstańców Warszawy, Gościnna). </a:t>
          </a:r>
          <a:endParaRPr lang="pl-PL" sz="1200" b="1" kern="1200" dirty="0"/>
        </a:p>
      </dsp:txBody>
      <dsp:txXfrm>
        <a:off x="185786" y="1492043"/>
        <a:ext cx="4512901" cy="595946"/>
      </dsp:txXfrm>
    </dsp:sp>
    <dsp:sp modelId="{AFA5DE8A-7488-466A-B3E0-AB143ECA2EB9}">
      <dsp:nvSpPr>
        <dsp:cNvPr id="0" name=""/>
        <dsp:cNvSpPr/>
      </dsp:nvSpPr>
      <dsp:spPr>
        <a:xfrm>
          <a:off x="185786" y="3135848"/>
          <a:ext cx="4333952" cy="6078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prstClr val="white"/>
              </a:solidFill>
              <a:latin typeface="Calibri" panose="020F0502020204030204"/>
            </a:rPr>
            <a:t>Rozbudowa DK-46 – ul. Głównej i ul. Przejazdowej w Częstochowie wraz z budową obejścia ul. Św. Barbary do ul. Pułaskiego</a:t>
          </a:r>
          <a:br>
            <a:rPr lang="pl-PL" sz="1200" kern="1200" dirty="0">
              <a:solidFill>
                <a:prstClr val="white"/>
              </a:solidFill>
              <a:latin typeface="Calibri" panose="020F0502020204030204"/>
            </a:rPr>
          </a:br>
          <a:r>
            <a:rPr lang="pl-PL" sz="1200" kern="1200" dirty="0">
              <a:solidFill>
                <a:prstClr val="white"/>
              </a:solidFill>
              <a:latin typeface="Calibri" panose="020F0502020204030204"/>
            </a:rPr>
            <a:t>w Częstochowie</a:t>
          </a:r>
          <a:endParaRPr lang="pl-PL" sz="1200" kern="1200" dirty="0"/>
        </a:p>
      </dsp:txBody>
      <dsp:txXfrm>
        <a:off x="185786" y="3135848"/>
        <a:ext cx="4333952" cy="6078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13DF6-0833-455D-B745-11CEE604A145}">
      <dsp:nvSpPr>
        <dsp:cNvPr id="0" name=""/>
        <dsp:cNvSpPr/>
      </dsp:nvSpPr>
      <dsp:spPr>
        <a:xfrm>
          <a:off x="4557582" y="698524"/>
          <a:ext cx="643461" cy="22863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6331"/>
              </a:lnTo>
              <a:lnTo>
                <a:pt x="643461" y="22863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835EFD-ED5F-4172-BF7D-894FF31BAE40}">
      <dsp:nvSpPr>
        <dsp:cNvPr id="0" name=""/>
        <dsp:cNvSpPr/>
      </dsp:nvSpPr>
      <dsp:spPr>
        <a:xfrm>
          <a:off x="4097173" y="698524"/>
          <a:ext cx="460408" cy="2620108"/>
        </a:xfrm>
        <a:custGeom>
          <a:avLst/>
          <a:gdLst/>
          <a:ahLst/>
          <a:cxnLst/>
          <a:rect l="0" t="0" r="0" b="0"/>
          <a:pathLst>
            <a:path>
              <a:moveTo>
                <a:pt x="460408" y="0"/>
              </a:moveTo>
              <a:lnTo>
                <a:pt x="460408" y="2620108"/>
              </a:lnTo>
              <a:lnTo>
                <a:pt x="0" y="26201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6D525-04ED-4653-8038-2F7A300EDC79}">
      <dsp:nvSpPr>
        <dsp:cNvPr id="0" name=""/>
        <dsp:cNvSpPr/>
      </dsp:nvSpPr>
      <dsp:spPr>
        <a:xfrm>
          <a:off x="4557582" y="698524"/>
          <a:ext cx="749512" cy="29402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0228"/>
              </a:lnTo>
              <a:lnTo>
                <a:pt x="749512" y="29402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15F5B1-23DF-4C68-B645-6EBC7E64114D}">
      <dsp:nvSpPr>
        <dsp:cNvPr id="0" name=""/>
        <dsp:cNvSpPr/>
      </dsp:nvSpPr>
      <dsp:spPr>
        <a:xfrm>
          <a:off x="4090604" y="698524"/>
          <a:ext cx="466977" cy="1867957"/>
        </a:xfrm>
        <a:custGeom>
          <a:avLst/>
          <a:gdLst/>
          <a:ahLst/>
          <a:cxnLst/>
          <a:rect l="0" t="0" r="0" b="0"/>
          <a:pathLst>
            <a:path>
              <a:moveTo>
                <a:pt x="466977" y="0"/>
              </a:moveTo>
              <a:lnTo>
                <a:pt x="466977" y="1867957"/>
              </a:lnTo>
              <a:lnTo>
                <a:pt x="0" y="18679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A5B86B-DF9D-4ACE-89A9-4B8F473A18A1}">
      <dsp:nvSpPr>
        <dsp:cNvPr id="0" name=""/>
        <dsp:cNvSpPr/>
      </dsp:nvSpPr>
      <dsp:spPr>
        <a:xfrm>
          <a:off x="4557582" y="698524"/>
          <a:ext cx="686259" cy="1504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4976"/>
              </a:lnTo>
              <a:lnTo>
                <a:pt x="686259" y="150497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0279FA-F62C-49AD-AA8C-4519E1558865}">
      <dsp:nvSpPr>
        <dsp:cNvPr id="0" name=""/>
        <dsp:cNvSpPr/>
      </dsp:nvSpPr>
      <dsp:spPr>
        <a:xfrm>
          <a:off x="4086202" y="698524"/>
          <a:ext cx="471379" cy="1160478"/>
        </a:xfrm>
        <a:custGeom>
          <a:avLst/>
          <a:gdLst/>
          <a:ahLst/>
          <a:cxnLst/>
          <a:rect l="0" t="0" r="0" b="0"/>
          <a:pathLst>
            <a:path>
              <a:moveTo>
                <a:pt x="471379" y="0"/>
              </a:moveTo>
              <a:lnTo>
                <a:pt x="471379" y="1160478"/>
              </a:lnTo>
              <a:lnTo>
                <a:pt x="0" y="11604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76FD8C-5C75-4CC1-837F-C48B5B8A2F24}">
      <dsp:nvSpPr>
        <dsp:cNvPr id="0" name=""/>
        <dsp:cNvSpPr/>
      </dsp:nvSpPr>
      <dsp:spPr>
        <a:xfrm>
          <a:off x="4095284" y="698524"/>
          <a:ext cx="462297" cy="449702"/>
        </a:xfrm>
        <a:custGeom>
          <a:avLst/>
          <a:gdLst/>
          <a:ahLst/>
          <a:cxnLst/>
          <a:rect l="0" t="0" r="0" b="0"/>
          <a:pathLst>
            <a:path>
              <a:moveTo>
                <a:pt x="462297" y="0"/>
              </a:moveTo>
              <a:lnTo>
                <a:pt x="462297" y="449702"/>
              </a:lnTo>
              <a:lnTo>
                <a:pt x="0" y="4497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F0C844-4B2E-4502-BC2D-8A3BE875EB9E}">
      <dsp:nvSpPr>
        <dsp:cNvPr id="0" name=""/>
        <dsp:cNvSpPr/>
      </dsp:nvSpPr>
      <dsp:spPr>
        <a:xfrm>
          <a:off x="4557582" y="698524"/>
          <a:ext cx="621964" cy="782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2132"/>
              </a:lnTo>
              <a:lnTo>
                <a:pt x="621964" y="7821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933811-50E6-48D5-88AE-22D0919CD7F1}">
      <dsp:nvSpPr>
        <dsp:cNvPr id="0" name=""/>
        <dsp:cNvSpPr/>
      </dsp:nvSpPr>
      <dsp:spPr>
        <a:xfrm>
          <a:off x="2449498" y="139062"/>
          <a:ext cx="4216166" cy="5594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latin typeface="+mn-lt"/>
            </a:rPr>
            <a:t>Inwestycje przewidziane do realizacji</a:t>
          </a:r>
          <a:br>
            <a:rPr lang="pl-PL" sz="1800" kern="1200" dirty="0">
              <a:latin typeface="+mn-lt"/>
            </a:rPr>
          </a:br>
          <a:r>
            <a:rPr lang="pl-PL" sz="1800" kern="1200" dirty="0">
              <a:latin typeface="+mn-lt"/>
            </a:rPr>
            <a:t>w latach 2017 - 2021:</a:t>
          </a:r>
        </a:p>
      </dsp:txBody>
      <dsp:txXfrm>
        <a:off x="2449498" y="139062"/>
        <a:ext cx="4216166" cy="559461"/>
      </dsp:txXfrm>
    </dsp:sp>
    <dsp:sp modelId="{4F733EEB-014F-4B7D-A398-E3B33048C2B8}">
      <dsp:nvSpPr>
        <dsp:cNvPr id="0" name=""/>
        <dsp:cNvSpPr/>
      </dsp:nvSpPr>
      <dsp:spPr>
        <a:xfrm>
          <a:off x="5179547" y="1329321"/>
          <a:ext cx="3224708" cy="3026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0" u="none" kern="1200" dirty="0">
              <a:latin typeface="+mn-lt"/>
            </a:rPr>
            <a:t>Przebudowa ul. Wręczyckiej w Częstochowie</a:t>
          </a:r>
        </a:p>
      </dsp:txBody>
      <dsp:txXfrm>
        <a:off x="5179547" y="1329321"/>
        <a:ext cx="3224708" cy="302671"/>
      </dsp:txXfrm>
    </dsp:sp>
    <dsp:sp modelId="{679DE5EA-5838-4BCA-AA57-18838994AA1B}">
      <dsp:nvSpPr>
        <dsp:cNvPr id="0" name=""/>
        <dsp:cNvSpPr/>
      </dsp:nvSpPr>
      <dsp:spPr>
        <a:xfrm>
          <a:off x="23510" y="938956"/>
          <a:ext cx="4071774" cy="4185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Budowa Systemu Inteligentnego Transportu w Częstochowie</a:t>
          </a:r>
        </a:p>
      </dsp:txBody>
      <dsp:txXfrm>
        <a:off x="23510" y="938956"/>
        <a:ext cx="4071774" cy="418540"/>
      </dsp:txXfrm>
    </dsp:sp>
    <dsp:sp modelId="{A1A2A4FD-3463-4133-BC37-32A9D865B0D9}">
      <dsp:nvSpPr>
        <dsp:cNvPr id="0" name=""/>
        <dsp:cNvSpPr/>
      </dsp:nvSpPr>
      <dsp:spPr>
        <a:xfrm>
          <a:off x="4985" y="1639838"/>
          <a:ext cx="4081217" cy="4383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latin typeface="+mn-lt"/>
            </a:rPr>
            <a:t>Przebudowa Armii Krajowej na odcinku od Jana Pawła II</a:t>
          </a:r>
          <a:br>
            <a:rPr lang="pl-PL" sz="1200" kern="1200" dirty="0">
              <a:latin typeface="+mn-lt"/>
            </a:rPr>
          </a:br>
          <a:r>
            <a:rPr lang="pl-PL" sz="1200" kern="1200" dirty="0">
              <a:latin typeface="+mn-lt"/>
            </a:rPr>
            <a:t>do ul. Kisielewskiego</a:t>
          </a:r>
          <a:endParaRPr lang="pl-PL" sz="1200" b="1" kern="1200" dirty="0">
            <a:latin typeface="+mn-lt"/>
          </a:endParaRPr>
        </a:p>
      </dsp:txBody>
      <dsp:txXfrm>
        <a:off x="4985" y="1639838"/>
        <a:ext cx="4081217" cy="438329"/>
      </dsp:txXfrm>
    </dsp:sp>
    <dsp:sp modelId="{C536FCAD-6E4B-4ED7-98D3-BB0E36E541C1}">
      <dsp:nvSpPr>
        <dsp:cNvPr id="0" name=""/>
        <dsp:cNvSpPr/>
      </dsp:nvSpPr>
      <dsp:spPr>
        <a:xfrm>
          <a:off x="5243841" y="2023402"/>
          <a:ext cx="3166495" cy="3601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Budowa drogi do terenów inwestycyjnych SKORKI</a:t>
          </a:r>
        </a:p>
      </dsp:txBody>
      <dsp:txXfrm>
        <a:off x="5243841" y="2023402"/>
        <a:ext cx="3166495" cy="360196"/>
      </dsp:txXfrm>
    </dsp:sp>
    <dsp:sp modelId="{6E5287CB-3717-4CC7-B2E6-DE42B5029D5C}">
      <dsp:nvSpPr>
        <dsp:cNvPr id="0" name=""/>
        <dsp:cNvSpPr/>
      </dsp:nvSpPr>
      <dsp:spPr>
        <a:xfrm>
          <a:off x="21260" y="2353308"/>
          <a:ext cx="4069344" cy="4263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latin typeface="+mn-lt"/>
            </a:rPr>
            <a:t>Budowa węzła drogowego Alei Wojska Polskiego</a:t>
          </a:r>
          <a:br>
            <a:rPr lang="pl-PL" sz="1200" kern="1200" dirty="0">
              <a:latin typeface="+mn-lt"/>
            </a:rPr>
          </a:br>
          <a:r>
            <a:rPr lang="pl-PL" sz="1200" kern="1200" dirty="0">
              <a:latin typeface="+mn-lt"/>
            </a:rPr>
            <a:t>wraz z nowym przebiegiem DK-46 w Częstochowie</a:t>
          </a:r>
        </a:p>
      </dsp:txBody>
      <dsp:txXfrm>
        <a:off x="21260" y="2353308"/>
        <a:ext cx="4069344" cy="426345"/>
      </dsp:txXfrm>
    </dsp:sp>
    <dsp:sp modelId="{AFA5DE8A-7488-466A-B3E0-AB143ECA2EB9}">
      <dsp:nvSpPr>
        <dsp:cNvPr id="0" name=""/>
        <dsp:cNvSpPr/>
      </dsp:nvSpPr>
      <dsp:spPr>
        <a:xfrm>
          <a:off x="5307095" y="3472280"/>
          <a:ext cx="3020367" cy="3329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solidFill>
                <a:prstClr val="white"/>
              </a:solidFill>
              <a:latin typeface="+mn-lt"/>
            </a:rPr>
            <a:t>Budowa ul. Żyznej w Częstochowie </a:t>
          </a:r>
          <a:endParaRPr lang="pl-PL" sz="1200" kern="1200" dirty="0">
            <a:latin typeface="+mn-lt"/>
          </a:endParaRPr>
        </a:p>
      </dsp:txBody>
      <dsp:txXfrm>
        <a:off x="5307095" y="3472280"/>
        <a:ext cx="3020367" cy="332944"/>
      </dsp:txXfrm>
    </dsp:sp>
    <dsp:sp modelId="{F9010B16-A0BD-4F64-B723-8E02C1369F5A}">
      <dsp:nvSpPr>
        <dsp:cNvPr id="0" name=""/>
        <dsp:cNvSpPr/>
      </dsp:nvSpPr>
      <dsp:spPr>
        <a:xfrm>
          <a:off x="3360" y="3137833"/>
          <a:ext cx="4093812" cy="3615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/>
            <a:t>Budowa mostu nad rzeką Kucelinką w ul. Legionów</a:t>
          </a:r>
        </a:p>
      </dsp:txBody>
      <dsp:txXfrm>
        <a:off x="3360" y="3137833"/>
        <a:ext cx="4093812" cy="361598"/>
      </dsp:txXfrm>
    </dsp:sp>
    <dsp:sp modelId="{1B21B8EE-525E-44C2-B692-8120B9F842E3}">
      <dsp:nvSpPr>
        <dsp:cNvPr id="0" name=""/>
        <dsp:cNvSpPr/>
      </dsp:nvSpPr>
      <dsp:spPr>
        <a:xfrm>
          <a:off x="5201043" y="2840587"/>
          <a:ext cx="3126419" cy="2885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latin typeface="+mn-lt"/>
            </a:rPr>
            <a:t>Przebudowa ul. Połanieckiej</a:t>
          </a:r>
        </a:p>
      </dsp:txBody>
      <dsp:txXfrm>
        <a:off x="5201043" y="2840587"/>
        <a:ext cx="3126419" cy="2885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A6D525-04ED-4653-8038-2F7A300EDC79}">
      <dsp:nvSpPr>
        <dsp:cNvPr id="0" name=""/>
        <dsp:cNvSpPr/>
      </dsp:nvSpPr>
      <dsp:spPr>
        <a:xfrm>
          <a:off x="4572001" y="964672"/>
          <a:ext cx="282407" cy="2674639"/>
        </a:xfrm>
        <a:custGeom>
          <a:avLst/>
          <a:gdLst/>
          <a:ahLst/>
          <a:cxnLst/>
          <a:rect l="0" t="0" r="0" b="0"/>
          <a:pathLst>
            <a:path>
              <a:moveTo>
                <a:pt x="282407" y="0"/>
              </a:moveTo>
              <a:lnTo>
                <a:pt x="282407" y="2674639"/>
              </a:lnTo>
              <a:lnTo>
                <a:pt x="0" y="267463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0279FA-F62C-49AD-AA8C-4519E1558865}">
      <dsp:nvSpPr>
        <dsp:cNvPr id="0" name=""/>
        <dsp:cNvSpPr/>
      </dsp:nvSpPr>
      <dsp:spPr>
        <a:xfrm>
          <a:off x="4640268" y="964672"/>
          <a:ext cx="214140" cy="901423"/>
        </a:xfrm>
        <a:custGeom>
          <a:avLst/>
          <a:gdLst/>
          <a:ahLst/>
          <a:cxnLst/>
          <a:rect l="0" t="0" r="0" b="0"/>
          <a:pathLst>
            <a:path>
              <a:moveTo>
                <a:pt x="214140" y="0"/>
              </a:moveTo>
              <a:lnTo>
                <a:pt x="214140" y="901423"/>
              </a:lnTo>
              <a:lnTo>
                <a:pt x="0" y="9014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F0C844-4B2E-4502-BC2D-8A3BE875EB9E}">
      <dsp:nvSpPr>
        <dsp:cNvPr id="0" name=""/>
        <dsp:cNvSpPr/>
      </dsp:nvSpPr>
      <dsp:spPr>
        <a:xfrm>
          <a:off x="4854409" y="964672"/>
          <a:ext cx="142739" cy="17145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4518"/>
              </a:lnTo>
              <a:lnTo>
                <a:pt x="142739" y="17145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933811-50E6-48D5-88AE-22D0919CD7F1}">
      <dsp:nvSpPr>
        <dsp:cNvPr id="0" name=""/>
        <dsp:cNvSpPr/>
      </dsp:nvSpPr>
      <dsp:spPr>
        <a:xfrm>
          <a:off x="3146661" y="174008"/>
          <a:ext cx="3415494" cy="7906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Inwestycje w trakcie realizacji:</a:t>
          </a:r>
        </a:p>
      </dsp:txBody>
      <dsp:txXfrm>
        <a:off x="3146661" y="174008"/>
        <a:ext cx="3415494" cy="790663"/>
      </dsp:txXfrm>
    </dsp:sp>
    <dsp:sp modelId="{4F733EEB-014F-4B7D-A398-E3B33048C2B8}">
      <dsp:nvSpPr>
        <dsp:cNvPr id="0" name=""/>
        <dsp:cNvSpPr/>
      </dsp:nvSpPr>
      <dsp:spPr>
        <a:xfrm>
          <a:off x="4997148" y="2423752"/>
          <a:ext cx="3991714" cy="5108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0" u="none" kern="1200" dirty="0"/>
            <a:t>Program odwodnienia częstochowskich ulic</a:t>
          </a:r>
        </a:p>
      </dsp:txBody>
      <dsp:txXfrm>
        <a:off x="4997148" y="2423752"/>
        <a:ext cx="3991714" cy="510876"/>
      </dsp:txXfrm>
    </dsp:sp>
    <dsp:sp modelId="{A1A2A4FD-3463-4133-BC37-32A9D865B0D9}">
      <dsp:nvSpPr>
        <dsp:cNvPr id="0" name=""/>
        <dsp:cNvSpPr/>
      </dsp:nvSpPr>
      <dsp:spPr>
        <a:xfrm>
          <a:off x="180390" y="1571624"/>
          <a:ext cx="4459878" cy="5889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Odwodnienie dzielnicy Kiedrzyn w Częstochowie</a:t>
          </a:r>
          <a:endParaRPr lang="pl-PL" sz="1600" b="1" kern="1200" dirty="0"/>
        </a:p>
      </dsp:txBody>
      <dsp:txXfrm>
        <a:off x="180390" y="1571624"/>
        <a:ext cx="4459878" cy="588944"/>
      </dsp:txXfrm>
    </dsp:sp>
    <dsp:sp modelId="{AFA5DE8A-7488-466A-B3E0-AB143ECA2EB9}">
      <dsp:nvSpPr>
        <dsp:cNvPr id="0" name=""/>
        <dsp:cNvSpPr/>
      </dsp:nvSpPr>
      <dsp:spPr>
        <a:xfrm>
          <a:off x="188901" y="3338938"/>
          <a:ext cx="4383099" cy="6007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prstClr val="white"/>
              </a:solidFill>
              <a:latin typeface="Calibri" panose="020F0502020204030204"/>
            </a:rPr>
            <a:t>Odwodnienie dzielnicy Grabówka w Częstochowie</a:t>
          </a:r>
          <a:endParaRPr lang="pl-PL" sz="1600" kern="1200" dirty="0"/>
        </a:p>
      </dsp:txBody>
      <dsp:txXfrm>
        <a:off x="188901" y="3338938"/>
        <a:ext cx="4383099" cy="60074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0.62762</cdr:x>
      <cdr:y>0.0125</cdr:y>
    </cdr:from>
    <cdr:to>
      <cdr:x>0.62762</cdr:x>
      <cdr:y>0.60536</cdr:y>
    </cdr:to>
    <cdr:cxnSp macro="">
      <cdr:nvCxnSpPr>
        <cdr:cNvPr id="3" name="Łącznik prosty 2"/>
        <cdr:cNvCxnSpPr/>
      </cdr:nvCxnSpPr>
      <cdr:spPr>
        <a:xfrm xmlns:a="http://schemas.openxmlformats.org/drawingml/2006/main">
          <a:off x="5738948" y="60961"/>
          <a:ext cx="0" cy="2891246"/>
        </a:xfrm>
        <a:prstGeom xmlns:a="http://schemas.openxmlformats.org/drawingml/2006/main" prst="line">
          <a:avLst/>
        </a:prstGeom>
        <a:ln xmlns:a="http://schemas.openxmlformats.org/drawingml/2006/main" w="9525" cap="flat" cmpd="sng" algn="ctr">
          <a:solidFill>
            <a:schemeClr val="accent5"/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0.77238</cdr:x>
      <cdr:y>0.08929</cdr:y>
    </cdr:from>
    <cdr:to>
      <cdr:x>0.77238</cdr:x>
      <cdr:y>0.8625</cdr:y>
    </cdr:to>
    <cdr:cxnSp macro="">
      <cdr:nvCxnSpPr>
        <cdr:cNvPr id="3" name="Łącznik prosty 2"/>
        <cdr:cNvCxnSpPr/>
      </cdr:nvCxnSpPr>
      <cdr:spPr>
        <a:xfrm xmlns:a="http://schemas.openxmlformats.org/drawingml/2006/main">
          <a:off x="7062651" y="435430"/>
          <a:ext cx="0" cy="3770811"/>
        </a:xfrm>
        <a:prstGeom xmlns:a="http://schemas.openxmlformats.org/drawingml/2006/main" prst="line">
          <a:avLst/>
        </a:prstGeom>
        <a:ln xmlns:a="http://schemas.openxmlformats.org/drawingml/2006/main" w="9525" cap="flat" cmpd="sng" algn="ctr">
          <a:solidFill>
            <a:schemeClr val="accent1"/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0.73619</cdr:x>
      <cdr:y>1.97235E-7</cdr:y>
    </cdr:from>
    <cdr:to>
      <cdr:x>1</cdr:x>
      <cdr:y>0.12195</cdr:y>
    </cdr:to>
    <cdr:sp macro="" textlink="">
      <cdr:nvSpPr>
        <cdr:cNvPr id="7" name="pole tekstowe 6"/>
        <cdr:cNvSpPr txBox="1"/>
      </cdr:nvSpPr>
      <cdr:spPr>
        <a:xfrm xmlns:a="http://schemas.openxmlformats.org/drawingml/2006/main">
          <a:off x="6731726" y="1"/>
          <a:ext cx="2412273" cy="6183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pl-PL" sz="1400" kern="1200" spc="20" dirty="0">
              <a:solidFill>
                <a:prstClr val="black">
                  <a:lumMod val="50000"/>
                  <a:lumOff val="50000"/>
                </a:prstClr>
              </a:solidFill>
            </a:rPr>
            <a:t>Koszty planowanych modernizacji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B09C5-615B-4B1E-A2A7-6A4A79E2A9A4}" type="datetimeFigureOut">
              <a:rPr lang="pl-PL" smtClean="0"/>
              <a:t>11.05.2017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9D6DC-B939-4E36-8C16-99CBCF7D356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9542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256C7F-25F2-4589-A8D3-9B4DDF18978F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4709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B2E7-9C62-43F5-809F-C9F49DB8D036}" type="datetimeFigureOut">
              <a:rPr lang="pl-PL" smtClean="0"/>
              <a:t>11.05.2017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DE36-EAAC-4685-85A9-B470E475D4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6635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B2E7-9C62-43F5-809F-C9F49DB8D036}" type="datetimeFigureOut">
              <a:rPr lang="pl-PL" smtClean="0"/>
              <a:t>11.05.2017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DE36-EAAC-4685-85A9-B470E475D4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3882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B2E7-9C62-43F5-809F-C9F49DB8D036}" type="datetimeFigureOut">
              <a:rPr lang="pl-PL" smtClean="0"/>
              <a:t>11.05.2017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DE36-EAAC-4685-85A9-B470E475D4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1860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B2E7-9C62-43F5-809F-C9F49DB8D036}" type="datetimeFigureOut">
              <a:rPr lang="pl-PL" smtClean="0"/>
              <a:t>11.05.2017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DE36-EAAC-4685-85A9-B470E475D4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9858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B2E7-9C62-43F5-809F-C9F49DB8D036}" type="datetimeFigureOut">
              <a:rPr lang="pl-PL" smtClean="0"/>
              <a:t>11.05.2017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DE36-EAAC-4685-85A9-B470E475D4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7030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B2E7-9C62-43F5-809F-C9F49DB8D036}" type="datetimeFigureOut">
              <a:rPr lang="pl-PL" smtClean="0"/>
              <a:t>11.05.2017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DE36-EAAC-4685-85A9-B470E475D4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2783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B2E7-9C62-43F5-809F-C9F49DB8D036}" type="datetimeFigureOut">
              <a:rPr lang="pl-PL" smtClean="0"/>
              <a:t>11.05.2017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DE36-EAAC-4685-85A9-B470E475D4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4803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B2E7-9C62-43F5-809F-C9F49DB8D036}" type="datetimeFigureOut">
              <a:rPr lang="pl-PL" smtClean="0"/>
              <a:t>11.05.2017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DE36-EAAC-4685-85A9-B470E475D4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0517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B2E7-9C62-43F5-809F-C9F49DB8D036}" type="datetimeFigureOut">
              <a:rPr lang="pl-PL" smtClean="0"/>
              <a:t>11.05.2017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DE36-EAAC-4685-85A9-B470E475D4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6628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B2E7-9C62-43F5-809F-C9F49DB8D036}" type="datetimeFigureOut">
              <a:rPr lang="pl-PL" smtClean="0"/>
              <a:t>11.05.2017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DE36-EAAC-4685-85A9-B470E475D4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2757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B2E7-9C62-43F5-809F-C9F49DB8D036}" type="datetimeFigureOut">
              <a:rPr lang="pl-PL" smtClean="0"/>
              <a:t>11.05.2017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EDE36-EAAC-4685-85A9-B470E475D4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6923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CB2E7-9C62-43F5-809F-C9F49DB8D036}" type="datetimeFigureOut">
              <a:rPr lang="pl-PL" smtClean="0"/>
              <a:t>11.05.2017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EDE36-EAAC-4685-85A9-B470E475D4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768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zd.czest.pl/" TargetMode="External"/><Relationship Id="rId3" Type="http://schemas.openxmlformats.org/officeDocument/2006/relationships/image" Target="../media/image2.jpg"/><Relationship Id="rId7" Type="http://schemas.openxmlformats.org/officeDocument/2006/relationships/hyperlink" Target="mailto:mzd@pro.onet.pl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diagramDrawing" Target="../diagrams/drawing9.xml"/><Relationship Id="rId18" Type="http://schemas.microsoft.com/office/2007/relationships/diagramDrawing" Target="../diagrams/drawing10.xml"/><Relationship Id="rId3" Type="http://schemas.openxmlformats.org/officeDocument/2006/relationships/image" Target="../media/image3.png"/><Relationship Id="rId7" Type="http://schemas.openxmlformats.org/officeDocument/2006/relationships/hyperlink" Target="http://www.mzd.czest.pl/" TargetMode="External"/><Relationship Id="rId12" Type="http://schemas.openxmlformats.org/officeDocument/2006/relationships/diagramColors" Target="../diagrams/colors9.xml"/><Relationship Id="rId17" Type="http://schemas.openxmlformats.org/officeDocument/2006/relationships/diagramColors" Target="../diagrams/colors10.xml"/><Relationship Id="rId2" Type="http://schemas.openxmlformats.org/officeDocument/2006/relationships/slideLayout" Target="../slideLayouts/slideLayout7.xml"/><Relationship Id="rId16" Type="http://schemas.openxmlformats.org/officeDocument/2006/relationships/diagramQuickStyle" Target="../diagrams/quickStyle10.xml"/><Relationship Id="rId1" Type="http://schemas.openxmlformats.org/officeDocument/2006/relationships/vmlDrawing" Target="../drawings/vmlDrawing10.vml"/><Relationship Id="rId6" Type="http://schemas.openxmlformats.org/officeDocument/2006/relationships/hyperlink" Target="mailto:mzd@pro.onet.pl" TargetMode="External"/><Relationship Id="rId11" Type="http://schemas.openxmlformats.org/officeDocument/2006/relationships/diagramQuickStyle" Target="../diagrams/quickStyle9.xml"/><Relationship Id="rId5" Type="http://schemas.openxmlformats.org/officeDocument/2006/relationships/image" Target="../media/image1.wmf"/><Relationship Id="rId15" Type="http://schemas.openxmlformats.org/officeDocument/2006/relationships/diagramLayout" Target="../diagrams/layout10.xml"/><Relationship Id="rId10" Type="http://schemas.openxmlformats.org/officeDocument/2006/relationships/diagramLayout" Target="../diagrams/layout9.xml"/><Relationship Id="rId4" Type="http://schemas.openxmlformats.org/officeDocument/2006/relationships/oleObject" Target="../embeddings/oleObject2.bin"/><Relationship Id="rId9" Type="http://schemas.openxmlformats.org/officeDocument/2006/relationships/diagramData" Target="../diagrams/data9.xml"/><Relationship Id="rId14" Type="http://schemas.openxmlformats.org/officeDocument/2006/relationships/diagramData" Target="../diagrams/data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zd.czest.pl/" TargetMode="External"/><Relationship Id="rId3" Type="http://schemas.openxmlformats.org/officeDocument/2006/relationships/slideLayout" Target="../slideLayouts/slideLayout7.xml"/><Relationship Id="rId7" Type="http://schemas.openxmlformats.org/officeDocument/2006/relationships/hyperlink" Target="mailto:mzd@pro.onet.pl" TargetMode="External"/><Relationship Id="rId2" Type="http://schemas.openxmlformats.org/officeDocument/2006/relationships/vmlDrawing" Target="../drawings/vmlDrawing11.v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Relationship Id="rId9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hyperlink" Target="http://www.mzd.czest.pl/" TargetMode="External"/><Relationship Id="rId5" Type="http://schemas.openxmlformats.org/officeDocument/2006/relationships/hyperlink" Target="mailto:mzd@pro.onet.pl" TargetMode="External"/><Relationship Id="rId4" Type="http://schemas.openxmlformats.org/officeDocument/2006/relationships/image" Target="../media/image1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zd.czest.pl/" TargetMode="External"/><Relationship Id="rId3" Type="http://schemas.openxmlformats.org/officeDocument/2006/relationships/image" Target="../media/image6.png"/><Relationship Id="rId7" Type="http://schemas.openxmlformats.org/officeDocument/2006/relationships/hyperlink" Target="mailto:mzd@pro.onet.pl" TargetMode="Externa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zd.czest.pl/" TargetMode="External"/><Relationship Id="rId3" Type="http://schemas.openxmlformats.org/officeDocument/2006/relationships/image" Target="../media/image7.jpg"/><Relationship Id="rId7" Type="http://schemas.openxmlformats.org/officeDocument/2006/relationships/hyperlink" Target="mailto:mzd@pro.onet.pl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diagramDrawing" Target="../diagrams/drawing11.xml"/><Relationship Id="rId18" Type="http://schemas.microsoft.com/office/2007/relationships/diagramDrawing" Target="../diagrams/drawing12.xml"/><Relationship Id="rId3" Type="http://schemas.openxmlformats.org/officeDocument/2006/relationships/image" Target="../media/image3.png"/><Relationship Id="rId7" Type="http://schemas.openxmlformats.org/officeDocument/2006/relationships/hyperlink" Target="http://www.mzd.czest.pl/" TargetMode="External"/><Relationship Id="rId12" Type="http://schemas.openxmlformats.org/officeDocument/2006/relationships/diagramColors" Target="../diagrams/colors11.xml"/><Relationship Id="rId17" Type="http://schemas.openxmlformats.org/officeDocument/2006/relationships/diagramColors" Target="../diagrams/colors12.xml"/><Relationship Id="rId2" Type="http://schemas.openxmlformats.org/officeDocument/2006/relationships/slideLayout" Target="../slideLayouts/slideLayout7.xml"/><Relationship Id="rId16" Type="http://schemas.openxmlformats.org/officeDocument/2006/relationships/diagramQuickStyle" Target="../diagrams/quickStyle12.xml"/><Relationship Id="rId1" Type="http://schemas.openxmlformats.org/officeDocument/2006/relationships/vmlDrawing" Target="../drawings/vmlDrawing15.vml"/><Relationship Id="rId6" Type="http://schemas.openxmlformats.org/officeDocument/2006/relationships/hyperlink" Target="mailto:mzd@pro.onet.pl" TargetMode="External"/><Relationship Id="rId11" Type="http://schemas.openxmlformats.org/officeDocument/2006/relationships/diagramQuickStyle" Target="../diagrams/quickStyle11.xml"/><Relationship Id="rId5" Type="http://schemas.openxmlformats.org/officeDocument/2006/relationships/image" Target="../media/image1.wmf"/><Relationship Id="rId15" Type="http://schemas.openxmlformats.org/officeDocument/2006/relationships/diagramLayout" Target="../diagrams/layout12.xml"/><Relationship Id="rId10" Type="http://schemas.openxmlformats.org/officeDocument/2006/relationships/diagramLayout" Target="../diagrams/layout11.xml"/><Relationship Id="rId4" Type="http://schemas.openxmlformats.org/officeDocument/2006/relationships/oleObject" Target="../embeddings/oleObject2.bin"/><Relationship Id="rId9" Type="http://schemas.openxmlformats.org/officeDocument/2006/relationships/diagramData" Target="../diagrams/data11.xml"/><Relationship Id="rId14" Type="http://schemas.openxmlformats.org/officeDocument/2006/relationships/diagramData" Target="../diagrams/data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zd.czest.pl/" TargetMode="External"/><Relationship Id="rId3" Type="http://schemas.openxmlformats.org/officeDocument/2006/relationships/image" Target="../media/image8.jpg"/><Relationship Id="rId7" Type="http://schemas.openxmlformats.org/officeDocument/2006/relationships/hyperlink" Target="mailto:mzd@pro.onet.pl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13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hyperlink" Target="http://www.mzd.czest.pl/" TargetMode="External"/><Relationship Id="rId12" Type="http://schemas.microsoft.com/office/2007/relationships/diagramDrawing" Target="../diagrams/drawing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hyperlink" Target="mailto:mzd@pro.onet.pl" TargetMode="External"/><Relationship Id="rId11" Type="http://schemas.openxmlformats.org/officeDocument/2006/relationships/diagramColors" Target="../diagrams/colors13.xml"/><Relationship Id="rId5" Type="http://schemas.openxmlformats.org/officeDocument/2006/relationships/image" Target="../media/image1.wmf"/><Relationship Id="rId10" Type="http://schemas.openxmlformats.org/officeDocument/2006/relationships/diagramQuickStyle" Target="../diagrams/quickStyle13.xml"/><Relationship Id="rId4" Type="http://schemas.openxmlformats.org/officeDocument/2006/relationships/oleObject" Target="../embeddings/oleObject2.bin"/><Relationship Id="rId9" Type="http://schemas.openxmlformats.org/officeDocument/2006/relationships/diagramLayout" Target="../diagrams/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3" Type="http://schemas.openxmlformats.org/officeDocument/2006/relationships/image" Target="../media/image3.png"/><Relationship Id="rId7" Type="http://schemas.openxmlformats.org/officeDocument/2006/relationships/hyperlink" Target="http://www.mzd.czest.pl/" TargetMode="External"/><Relationship Id="rId12" Type="http://schemas.microsoft.com/office/2007/relationships/diagramDrawing" Target="../diagrams/drawing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hyperlink" Target="mailto:mzd@pro.onet.pl" TargetMode="External"/><Relationship Id="rId11" Type="http://schemas.openxmlformats.org/officeDocument/2006/relationships/diagramColors" Target="../diagrams/colors14.xml"/><Relationship Id="rId5" Type="http://schemas.openxmlformats.org/officeDocument/2006/relationships/image" Target="../media/image1.wmf"/><Relationship Id="rId10" Type="http://schemas.openxmlformats.org/officeDocument/2006/relationships/diagramQuickStyle" Target="../diagrams/quickStyle14.xml"/><Relationship Id="rId4" Type="http://schemas.openxmlformats.org/officeDocument/2006/relationships/oleObject" Target="../embeddings/oleObject2.bin"/><Relationship Id="rId9" Type="http://schemas.openxmlformats.org/officeDocument/2006/relationships/diagramLayout" Target="../diagrams/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diagramDrawing" Target="../diagrams/drawing1.xml"/><Relationship Id="rId1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hyperlink" Target="http://www.mzd.czest.pl/" TargetMode="External"/><Relationship Id="rId12" Type="http://schemas.openxmlformats.org/officeDocument/2006/relationships/diagramColors" Target="../diagrams/colors1.xml"/><Relationship Id="rId17" Type="http://schemas.openxmlformats.org/officeDocument/2006/relationships/diagramColors" Target="../diagrams/colors2.xml"/><Relationship Id="rId2" Type="http://schemas.openxmlformats.org/officeDocument/2006/relationships/slideLayout" Target="../slideLayouts/slideLayout7.xml"/><Relationship Id="rId16" Type="http://schemas.openxmlformats.org/officeDocument/2006/relationships/diagramQuickStyle" Target="../diagrams/quickStyle2.xml"/><Relationship Id="rId1" Type="http://schemas.openxmlformats.org/officeDocument/2006/relationships/vmlDrawing" Target="../drawings/vmlDrawing2.vml"/><Relationship Id="rId6" Type="http://schemas.openxmlformats.org/officeDocument/2006/relationships/hyperlink" Target="mailto:mzd@pro.onet.pl" TargetMode="External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1.wmf"/><Relationship Id="rId15" Type="http://schemas.openxmlformats.org/officeDocument/2006/relationships/diagramLayout" Target="../diagrams/layout2.xml"/><Relationship Id="rId10" Type="http://schemas.openxmlformats.org/officeDocument/2006/relationships/diagramLayout" Target="../diagrams/layout1.xml"/><Relationship Id="rId4" Type="http://schemas.openxmlformats.org/officeDocument/2006/relationships/oleObject" Target="../embeddings/oleObject2.bin"/><Relationship Id="rId9" Type="http://schemas.openxmlformats.org/officeDocument/2006/relationships/diagramData" Target="../diagrams/data1.xml"/><Relationship Id="rId14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zd.czest.pl/" TargetMode="External"/><Relationship Id="rId3" Type="http://schemas.openxmlformats.org/officeDocument/2006/relationships/slideLayout" Target="../slideLayouts/slideLayout7.xml"/><Relationship Id="rId7" Type="http://schemas.openxmlformats.org/officeDocument/2006/relationships/hyperlink" Target="mailto:mzd@pro.onet.pl" TargetMode="External"/><Relationship Id="rId2" Type="http://schemas.openxmlformats.org/officeDocument/2006/relationships/vmlDrawing" Target="../drawings/vmlDrawing3.v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Relationship Id="rId9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diagramDrawing" Target="../diagrams/drawing3.xml"/><Relationship Id="rId18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hyperlink" Target="http://www.mzd.czest.pl/" TargetMode="External"/><Relationship Id="rId12" Type="http://schemas.openxmlformats.org/officeDocument/2006/relationships/diagramColors" Target="../diagrams/colors3.xml"/><Relationship Id="rId17" Type="http://schemas.openxmlformats.org/officeDocument/2006/relationships/diagramColors" Target="../diagrams/colors4.xml"/><Relationship Id="rId2" Type="http://schemas.openxmlformats.org/officeDocument/2006/relationships/slideLayout" Target="../slideLayouts/slideLayout7.xml"/><Relationship Id="rId16" Type="http://schemas.openxmlformats.org/officeDocument/2006/relationships/diagramQuickStyle" Target="../diagrams/quickStyle4.xml"/><Relationship Id="rId1" Type="http://schemas.openxmlformats.org/officeDocument/2006/relationships/vmlDrawing" Target="../drawings/vmlDrawing4.vml"/><Relationship Id="rId6" Type="http://schemas.openxmlformats.org/officeDocument/2006/relationships/hyperlink" Target="mailto:mzd@pro.onet.pl" TargetMode="External"/><Relationship Id="rId11" Type="http://schemas.openxmlformats.org/officeDocument/2006/relationships/diagramQuickStyle" Target="../diagrams/quickStyle3.xml"/><Relationship Id="rId5" Type="http://schemas.openxmlformats.org/officeDocument/2006/relationships/image" Target="../media/image1.wmf"/><Relationship Id="rId15" Type="http://schemas.openxmlformats.org/officeDocument/2006/relationships/diagramLayout" Target="../diagrams/layout4.xml"/><Relationship Id="rId10" Type="http://schemas.openxmlformats.org/officeDocument/2006/relationships/diagramLayout" Target="../diagrams/layout3.xml"/><Relationship Id="rId4" Type="http://schemas.openxmlformats.org/officeDocument/2006/relationships/oleObject" Target="../embeddings/oleObject2.bin"/><Relationship Id="rId9" Type="http://schemas.openxmlformats.org/officeDocument/2006/relationships/diagramData" Target="../diagrams/data3.xml"/><Relationship Id="rId14" Type="http://schemas.openxmlformats.org/officeDocument/2006/relationships/diagramData" Target="../diagrams/data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zd.czest.pl/" TargetMode="External"/><Relationship Id="rId3" Type="http://schemas.openxmlformats.org/officeDocument/2006/relationships/slideLayout" Target="../slideLayouts/slideLayout7.xml"/><Relationship Id="rId7" Type="http://schemas.openxmlformats.org/officeDocument/2006/relationships/hyperlink" Target="mailto:mzd@pro.onet.pl" TargetMode="External"/><Relationship Id="rId2" Type="http://schemas.openxmlformats.org/officeDocument/2006/relationships/vmlDrawing" Target="../drawings/vmlDrawing5.v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Relationship Id="rId9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zd.czest.pl/" TargetMode="External"/><Relationship Id="rId3" Type="http://schemas.openxmlformats.org/officeDocument/2006/relationships/slideLayout" Target="../slideLayouts/slideLayout7.xml"/><Relationship Id="rId7" Type="http://schemas.openxmlformats.org/officeDocument/2006/relationships/hyperlink" Target="mailto:mzd@pro.onet.pl" TargetMode="External"/><Relationship Id="rId2" Type="http://schemas.openxmlformats.org/officeDocument/2006/relationships/vmlDrawing" Target="../drawings/vmlDrawing6.v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Relationship Id="rId9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diagramDrawing" Target="../diagrams/drawing5.xml"/><Relationship Id="rId18" Type="http://schemas.microsoft.com/office/2007/relationships/diagramDrawing" Target="../diagrams/drawing6.xml"/><Relationship Id="rId3" Type="http://schemas.openxmlformats.org/officeDocument/2006/relationships/image" Target="../media/image3.png"/><Relationship Id="rId7" Type="http://schemas.openxmlformats.org/officeDocument/2006/relationships/hyperlink" Target="http://www.mzd.czest.pl/" TargetMode="External"/><Relationship Id="rId12" Type="http://schemas.openxmlformats.org/officeDocument/2006/relationships/diagramColors" Target="../diagrams/colors5.xml"/><Relationship Id="rId17" Type="http://schemas.openxmlformats.org/officeDocument/2006/relationships/diagramColors" Target="../diagrams/colors6.xml"/><Relationship Id="rId2" Type="http://schemas.openxmlformats.org/officeDocument/2006/relationships/slideLayout" Target="../slideLayouts/slideLayout7.xml"/><Relationship Id="rId16" Type="http://schemas.openxmlformats.org/officeDocument/2006/relationships/diagramQuickStyle" Target="../diagrams/quickStyle6.xml"/><Relationship Id="rId1" Type="http://schemas.openxmlformats.org/officeDocument/2006/relationships/vmlDrawing" Target="../drawings/vmlDrawing7.vml"/><Relationship Id="rId6" Type="http://schemas.openxmlformats.org/officeDocument/2006/relationships/hyperlink" Target="mailto:mzd@pro.onet.pl" TargetMode="External"/><Relationship Id="rId11" Type="http://schemas.openxmlformats.org/officeDocument/2006/relationships/diagramQuickStyle" Target="../diagrams/quickStyle5.xml"/><Relationship Id="rId5" Type="http://schemas.openxmlformats.org/officeDocument/2006/relationships/image" Target="../media/image1.wmf"/><Relationship Id="rId15" Type="http://schemas.openxmlformats.org/officeDocument/2006/relationships/diagramLayout" Target="../diagrams/layout6.xml"/><Relationship Id="rId10" Type="http://schemas.openxmlformats.org/officeDocument/2006/relationships/diagramLayout" Target="../diagrams/layout5.xml"/><Relationship Id="rId4" Type="http://schemas.openxmlformats.org/officeDocument/2006/relationships/oleObject" Target="../embeddings/oleObject2.bin"/><Relationship Id="rId9" Type="http://schemas.openxmlformats.org/officeDocument/2006/relationships/diagramData" Target="../diagrams/data5.xml"/><Relationship Id="rId14" Type="http://schemas.openxmlformats.org/officeDocument/2006/relationships/diagramData" Target="../diagrams/data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zd.czest.pl/" TargetMode="External"/><Relationship Id="rId3" Type="http://schemas.openxmlformats.org/officeDocument/2006/relationships/notesSlide" Target="../notesSlides/notesSlide1.xml"/><Relationship Id="rId7" Type="http://schemas.openxmlformats.org/officeDocument/2006/relationships/hyperlink" Target="mailto:mzd@pro.onet.pl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png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diagramDrawing" Target="../diagrams/drawing7.xml"/><Relationship Id="rId18" Type="http://schemas.microsoft.com/office/2007/relationships/diagramDrawing" Target="../diagrams/drawing8.xml"/><Relationship Id="rId3" Type="http://schemas.openxmlformats.org/officeDocument/2006/relationships/image" Target="../media/image3.png"/><Relationship Id="rId7" Type="http://schemas.openxmlformats.org/officeDocument/2006/relationships/hyperlink" Target="http://www.mzd.czest.pl/" TargetMode="External"/><Relationship Id="rId12" Type="http://schemas.openxmlformats.org/officeDocument/2006/relationships/diagramColors" Target="../diagrams/colors7.xml"/><Relationship Id="rId17" Type="http://schemas.openxmlformats.org/officeDocument/2006/relationships/diagramColors" Target="../diagrams/colors8.xml"/><Relationship Id="rId2" Type="http://schemas.openxmlformats.org/officeDocument/2006/relationships/slideLayout" Target="../slideLayouts/slideLayout7.xml"/><Relationship Id="rId16" Type="http://schemas.openxmlformats.org/officeDocument/2006/relationships/diagramQuickStyle" Target="../diagrams/quickStyle8.xml"/><Relationship Id="rId1" Type="http://schemas.openxmlformats.org/officeDocument/2006/relationships/vmlDrawing" Target="../drawings/vmlDrawing9.vml"/><Relationship Id="rId6" Type="http://schemas.openxmlformats.org/officeDocument/2006/relationships/hyperlink" Target="mailto:mzd@pro.onet.pl" TargetMode="External"/><Relationship Id="rId11" Type="http://schemas.openxmlformats.org/officeDocument/2006/relationships/diagramQuickStyle" Target="../diagrams/quickStyle7.xml"/><Relationship Id="rId5" Type="http://schemas.openxmlformats.org/officeDocument/2006/relationships/image" Target="../media/image1.wmf"/><Relationship Id="rId15" Type="http://schemas.openxmlformats.org/officeDocument/2006/relationships/diagramLayout" Target="../diagrams/layout8.xml"/><Relationship Id="rId10" Type="http://schemas.openxmlformats.org/officeDocument/2006/relationships/diagramLayout" Target="../diagrams/layout7.xml"/><Relationship Id="rId4" Type="http://schemas.openxmlformats.org/officeDocument/2006/relationships/oleObject" Target="../embeddings/oleObject2.bin"/><Relationship Id="rId9" Type="http://schemas.openxmlformats.org/officeDocument/2006/relationships/diagramData" Target="../diagrams/data7.xml"/><Relationship Id="rId14" Type="http://schemas.openxmlformats.org/officeDocument/2006/relationships/diagramData" Target="../diagrams/data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0614"/>
            <a:ext cx="9144000" cy="4506686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3" y="175381"/>
            <a:ext cx="1571636" cy="676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2045880"/>
            <a:ext cx="7886700" cy="1820725"/>
          </a:xfrm>
          <a:effectLst>
            <a:glow rad="1905000">
              <a:schemeClr val="accent1"/>
            </a:glow>
            <a:outerShdw blurRad="1117600" dist="38100" dir="21540000" sx="7000" sy="7000" algn="ctr" rotWithShape="0">
              <a:schemeClr val="bg1"/>
            </a:outerShdw>
            <a:reflection endPos="0" dist="50800" dir="5400000" sy="-100000" algn="bl" rotWithShape="0"/>
            <a:softEdge rad="12700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noAutofit/>
          </a:bodyPr>
          <a:lstStyle/>
          <a:p>
            <a:pPr algn="ctr"/>
            <a:r>
              <a:rPr lang="pl-PL" sz="44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76200" dist="50800" dir="1620000">
                    <a:prstClr val="black"/>
                  </a:innerShdw>
                </a:effectLst>
              </a:rPr>
              <a:t>Inwestycje drogowe na terenie Miasta Częstochowy w latach</a:t>
            </a:r>
            <a:br>
              <a:rPr lang="pl-PL" sz="44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76200" dist="50800" dir="1620000">
                    <a:prstClr val="black"/>
                  </a:innerShdw>
                </a:effectLst>
              </a:rPr>
            </a:br>
            <a:r>
              <a:rPr lang="pl-PL" sz="44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innerShdw blurRad="76200" dist="50800" dir="1620000">
                    <a:prstClr val="black"/>
                  </a:innerShdw>
                </a:effectLst>
              </a:rPr>
              <a:t>2011 - 2020</a:t>
            </a: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744439"/>
              </p:ext>
            </p:extLst>
          </p:nvPr>
        </p:nvGraphicFramePr>
        <p:xfrm>
          <a:off x="8286778" y="103945"/>
          <a:ext cx="65722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Picture" r:id="rId5" imgW="637032" imgH="725424" progId="Word.Picture.8">
                  <p:embed/>
                </p:oleObj>
              </mc:Choice>
              <mc:Fallback>
                <p:oleObj name="Picture" r:id="rId5" imgW="637032" imgH="725424" progId="Word.Picture.8">
                  <p:embed/>
                  <p:pic>
                    <p:nvPicPr>
                      <p:cNvPr id="40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6778" y="103945"/>
                        <a:ext cx="657225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5890423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2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MIEJSKI  ZARZĄD  DRÓG  I  TRANSPORTU </a:t>
            </a:r>
            <a:br>
              <a:rPr lang="pl-PL" sz="12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pl-PL" sz="12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W CZĘSTOCHOWIE</a:t>
            </a:r>
            <a:endParaRPr lang="pl-PL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</a:t>
            </a:r>
            <a:r>
              <a:rPr lang="pl-PL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ul. Popiełuszki 4/6 , 42-217 Częstochowa,</a:t>
            </a:r>
            <a:endParaRPr lang="pl-PL" sz="800" dirty="0">
              <a:solidFill>
                <a:prstClr val="black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</a:t>
            </a:r>
            <a:r>
              <a:rPr lang="pl-PL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(0-34) 366-43-05, (034) 366-40-95, tel. / </a:t>
            </a:r>
            <a:r>
              <a:rPr lang="pl-PL" sz="800" b="1" dirty="0" err="1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fax</a:t>
            </a:r>
            <a:r>
              <a:rPr lang="pl-PL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(0-34) 366-43-37</a:t>
            </a:r>
            <a:endParaRPr lang="en-US" sz="800" b="1" dirty="0">
              <a:solidFill>
                <a:srgbClr val="000000"/>
              </a:solidFill>
              <a:latin typeface="Verdana" pitchFamily="34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e-mail: </a:t>
            </a:r>
            <a:r>
              <a:rPr lang="en-US" sz="800" b="1" dirty="0">
                <a:solidFill>
                  <a:srgbClr val="0000FF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  <a:hlinkClick r:id="rId7"/>
              </a:rPr>
              <a:t>mzd@mzd.czest.pl</a:t>
            </a:r>
            <a:r>
              <a:rPr lang="en-US" sz="800" b="1" dirty="0">
                <a:solidFill>
                  <a:srgbClr val="0000FF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,</a:t>
            </a:r>
            <a:r>
              <a:rPr lang="en-US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     </a:t>
            </a:r>
            <a:r>
              <a:rPr lang="en-US" sz="800" b="1" u="sng" dirty="0">
                <a:solidFill>
                  <a:srgbClr val="0000FF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  <a:hlinkClick r:id="rId8"/>
              </a:rPr>
              <a:t>www.mzd.czest.pl</a:t>
            </a:r>
            <a:r>
              <a:rPr lang="pl-PL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pl-PL" sz="800" b="1" dirty="0">
              <a:solidFill>
                <a:srgbClr val="000000"/>
              </a:solidFill>
              <a:latin typeface="Verdana" pitchFamily="34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59957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84" y="95026"/>
            <a:ext cx="1571636" cy="676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Object 3"/>
          <p:cNvGraphicFramePr>
            <a:graphicFrameLocks noChangeAspect="1"/>
          </p:cNvGraphicFramePr>
          <p:nvPr>
            <p:extLst/>
          </p:nvPr>
        </p:nvGraphicFramePr>
        <p:xfrm>
          <a:off x="8258279" y="95026"/>
          <a:ext cx="65722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0" name="Picture" r:id="rId4" imgW="637032" imgH="725424" progId="Word.Picture.8">
                  <p:embed/>
                </p:oleObj>
              </mc:Choice>
              <mc:Fallback>
                <p:oleObj name="Picture" r:id="rId4" imgW="637032" imgH="725424" progId="Word.Picture.8">
                  <p:embed/>
                  <p:pic>
                    <p:nvPicPr>
                      <p:cNvPr id="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8279" y="95026"/>
                        <a:ext cx="657225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-155137" y="597408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2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MIEJSKI  ZARZĄD  DRÓG  I  TRANSPORTU </a:t>
            </a:r>
            <a:br>
              <a:rPr lang="pl-PL" sz="12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pl-PL" sz="12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W CZĘSTOCHOWIE</a:t>
            </a:r>
            <a:endParaRPr lang="pl-PL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</a:t>
            </a:r>
            <a:r>
              <a:rPr lang="pl-PL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ul. Popiełuszki 4/6 , 42-217 Częstochowa,</a:t>
            </a:r>
            <a:endParaRPr lang="pl-PL" sz="800" dirty="0">
              <a:solidFill>
                <a:prstClr val="black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</a:t>
            </a:r>
            <a:r>
              <a:rPr lang="pl-PL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(0-34) 366-43-05, (034) 366-40-95, tel. / </a:t>
            </a:r>
            <a:r>
              <a:rPr lang="pl-PL" sz="800" b="1" dirty="0" err="1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fax</a:t>
            </a:r>
            <a:r>
              <a:rPr lang="pl-PL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(0-34) 366-43-37</a:t>
            </a:r>
            <a:endParaRPr lang="en-US" sz="800" b="1" dirty="0">
              <a:solidFill>
                <a:srgbClr val="000000"/>
              </a:solidFill>
              <a:latin typeface="Verdana" pitchFamily="34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e-mail: </a:t>
            </a:r>
            <a:r>
              <a:rPr lang="en-US" sz="800" b="1" dirty="0">
                <a:solidFill>
                  <a:srgbClr val="0000FF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  <a:hlinkClick r:id="rId6"/>
              </a:rPr>
              <a:t>mzd@mzd.czest.pl</a:t>
            </a:r>
            <a:r>
              <a:rPr lang="en-US" sz="800" b="1" dirty="0">
                <a:solidFill>
                  <a:srgbClr val="0000FF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,</a:t>
            </a:r>
            <a:r>
              <a:rPr lang="en-US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     </a:t>
            </a:r>
            <a:r>
              <a:rPr lang="en-US" sz="800" b="1" u="sng" dirty="0">
                <a:solidFill>
                  <a:srgbClr val="0000FF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  <a:hlinkClick r:id="rId7"/>
              </a:rPr>
              <a:t>www.mzd.czest.pl</a:t>
            </a:r>
            <a:r>
              <a:rPr lang="pl-PL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pl-PL" sz="800" b="1" dirty="0">
              <a:solidFill>
                <a:srgbClr val="000000"/>
              </a:solidFill>
              <a:latin typeface="Verdana" pitchFamily="34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1120528"/>
            <a:ext cx="9144000" cy="4504943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6" name="pole tekstowe 5"/>
          <p:cNvSpPr txBox="1"/>
          <p:nvPr/>
        </p:nvSpPr>
        <p:spPr>
          <a:xfrm>
            <a:off x="2059998" y="248806"/>
            <a:ext cx="5895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W ramach inwestycji oświetleniowych w latach 2012-2016</a:t>
            </a:r>
            <a:br>
              <a:rPr lang="pl-PL" dirty="0"/>
            </a:br>
            <a:r>
              <a:rPr lang="pl-PL" dirty="0"/>
              <a:t>wybudowano na przykład:</a:t>
            </a:r>
          </a:p>
        </p:txBody>
      </p:sp>
      <p:graphicFrame>
        <p:nvGraphicFramePr>
          <p:cNvPr id="9" name="Diagram 8"/>
          <p:cNvGraphicFramePr/>
          <p:nvPr>
            <p:extLst/>
          </p:nvPr>
        </p:nvGraphicFramePr>
        <p:xfrm>
          <a:off x="185783" y="1157036"/>
          <a:ext cx="8235405" cy="574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0" name="Diagram 9"/>
          <p:cNvGraphicFramePr/>
          <p:nvPr>
            <p:extLst/>
          </p:nvPr>
        </p:nvGraphicFramePr>
        <p:xfrm>
          <a:off x="0" y="1120527"/>
          <a:ext cx="9074331" cy="4504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pSp>
        <p:nvGrpSpPr>
          <p:cNvPr id="11" name="Grupa 10"/>
          <p:cNvGrpSpPr/>
          <p:nvPr/>
        </p:nvGrpSpPr>
        <p:grpSpPr>
          <a:xfrm rot="21161570">
            <a:off x="96485" y="1150497"/>
            <a:ext cx="1285964" cy="1272300"/>
            <a:chOff x="-56207" y="0"/>
            <a:chExt cx="1912614" cy="1784503"/>
          </a:xfrm>
        </p:grpSpPr>
        <p:sp>
          <p:nvSpPr>
            <p:cNvPr id="12" name="Owal 11"/>
            <p:cNvSpPr/>
            <p:nvPr/>
          </p:nvSpPr>
          <p:spPr>
            <a:xfrm>
              <a:off x="-56207" y="0"/>
              <a:ext cx="1912612" cy="178450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3" name="Owal 4"/>
            <p:cNvSpPr txBox="1"/>
            <p:nvPr/>
          </p:nvSpPr>
          <p:spPr>
            <a:xfrm rot="438430">
              <a:off x="-56207" y="261333"/>
              <a:ext cx="1912614" cy="12618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400" kern="1200" dirty="0"/>
                <a:t>Ul. Baśniowej,</a:t>
              </a:r>
              <a:br>
                <a:rPr lang="pl-PL" sz="1400" kern="1200" dirty="0"/>
              </a:br>
              <a:r>
                <a:rPr lang="pl-PL" sz="1400" kern="1200" dirty="0"/>
                <a:t>Bajecznej,</a:t>
              </a:r>
              <a:br>
                <a:rPr lang="pl-PL" sz="1400" kern="1200" dirty="0"/>
              </a:br>
              <a:r>
                <a:rPr lang="pl-PL" sz="1400" kern="1200" dirty="0"/>
                <a:t>Legendy</a:t>
              </a:r>
            </a:p>
          </p:txBody>
        </p:sp>
      </p:grpSp>
      <p:grpSp>
        <p:nvGrpSpPr>
          <p:cNvPr id="14" name="Grupa 13"/>
          <p:cNvGrpSpPr/>
          <p:nvPr/>
        </p:nvGrpSpPr>
        <p:grpSpPr>
          <a:xfrm rot="4944263">
            <a:off x="213118" y="2639875"/>
            <a:ext cx="1285963" cy="1351689"/>
            <a:chOff x="-56207" y="0"/>
            <a:chExt cx="1912612" cy="1784503"/>
          </a:xfrm>
        </p:grpSpPr>
        <p:sp>
          <p:nvSpPr>
            <p:cNvPr id="15" name="Owal 14"/>
            <p:cNvSpPr/>
            <p:nvPr/>
          </p:nvSpPr>
          <p:spPr>
            <a:xfrm>
              <a:off x="-56207" y="0"/>
              <a:ext cx="1912612" cy="178450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6" name="Owal 4"/>
            <p:cNvSpPr txBox="1"/>
            <p:nvPr/>
          </p:nvSpPr>
          <p:spPr>
            <a:xfrm rot="16655737">
              <a:off x="51234" y="181478"/>
              <a:ext cx="1697733" cy="14215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400" kern="1200" dirty="0"/>
                <a:t>Ul. Poselskiej</a:t>
              </a:r>
            </a:p>
          </p:txBody>
        </p:sp>
      </p:grpSp>
      <p:grpSp>
        <p:nvGrpSpPr>
          <p:cNvPr id="17" name="Grupa 16"/>
          <p:cNvGrpSpPr/>
          <p:nvPr/>
        </p:nvGrpSpPr>
        <p:grpSpPr>
          <a:xfrm rot="21161570">
            <a:off x="1603611" y="1354902"/>
            <a:ext cx="1285964" cy="1272300"/>
            <a:chOff x="-56207" y="0"/>
            <a:chExt cx="1912614" cy="1784503"/>
          </a:xfrm>
        </p:grpSpPr>
        <p:sp>
          <p:nvSpPr>
            <p:cNvPr id="18" name="Owal 17"/>
            <p:cNvSpPr/>
            <p:nvPr/>
          </p:nvSpPr>
          <p:spPr>
            <a:xfrm>
              <a:off x="-56207" y="0"/>
              <a:ext cx="1912612" cy="178450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9" name="Owal 4"/>
            <p:cNvSpPr txBox="1"/>
            <p:nvPr/>
          </p:nvSpPr>
          <p:spPr>
            <a:xfrm rot="438430">
              <a:off x="-56207" y="261333"/>
              <a:ext cx="1912614" cy="12618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400" kern="1200" dirty="0"/>
                <a:t>Ul. Uczniowskiej</a:t>
              </a:r>
            </a:p>
          </p:txBody>
        </p:sp>
      </p:grpSp>
      <p:grpSp>
        <p:nvGrpSpPr>
          <p:cNvPr id="20" name="Grupa 19"/>
          <p:cNvGrpSpPr/>
          <p:nvPr/>
        </p:nvGrpSpPr>
        <p:grpSpPr>
          <a:xfrm rot="21161570">
            <a:off x="2350193" y="2554033"/>
            <a:ext cx="1285964" cy="1272300"/>
            <a:chOff x="-56207" y="0"/>
            <a:chExt cx="1912614" cy="1784503"/>
          </a:xfrm>
        </p:grpSpPr>
        <p:sp>
          <p:nvSpPr>
            <p:cNvPr id="21" name="Owal 20"/>
            <p:cNvSpPr/>
            <p:nvPr/>
          </p:nvSpPr>
          <p:spPr>
            <a:xfrm>
              <a:off x="-56207" y="0"/>
              <a:ext cx="1912612" cy="1784503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pl-PL" dirty="0"/>
            </a:p>
          </p:txBody>
        </p:sp>
        <p:sp>
          <p:nvSpPr>
            <p:cNvPr id="22" name="Owal 4"/>
            <p:cNvSpPr txBox="1"/>
            <p:nvPr/>
          </p:nvSpPr>
          <p:spPr>
            <a:xfrm rot="438430">
              <a:off x="-56207" y="261333"/>
              <a:ext cx="1912614" cy="12618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400" kern="1200" dirty="0"/>
                <a:t>Ul. Bialskiej</a:t>
              </a:r>
            </a:p>
          </p:txBody>
        </p:sp>
      </p:grpSp>
      <p:grpSp>
        <p:nvGrpSpPr>
          <p:cNvPr id="23" name="Grupa 22"/>
          <p:cNvGrpSpPr/>
          <p:nvPr/>
        </p:nvGrpSpPr>
        <p:grpSpPr>
          <a:xfrm rot="21161570">
            <a:off x="3296343" y="1124496"/>
            <a:ext cx="1285964" cy="1272300"/>
            <a:chOff x="-56207" y="0"/>
            <a:chExt cx="1912614" cy="1784503"/>
          </a:xfrm>
        </p:grpSpPr>
        <p:sp>
          <p:nvSpPr>
            <p:cNvPr id="24" name="Owal 23"/>
            <p:cNvSpPr/>
            <p:nvPr/>
          </p:nvSpPr>
          <p:spPr>
            <a:xfrm>
              <a:off x="-56207" y="0"/>
              <a:ext cx="1912612" cy="178450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5" name="Owal 4"/>
            <p:cNvSpPr txBox="1"/>
            <p:nvPr/>
          </p:nvSpPr>
          <p:spPr>
            <a:xfrm rot="438430">
              <a:off x="-56207" y="261333"/>
              <a:ext cx="1912614" cy="12618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400" kern="1200" dirty="0"/>
                <a:t>Ul. Ostrowskiej</a:t>
              </a:r>
            </a:p>
          </p:txBody>
        </p:sp>
      </p:grpSp>
      <p:grpSp>
        <p:nvGrpSpPr>
          <p:cNvPr id="26" name="Grupa 25"/>
          <p:cNvGrpSpPr/>
          <p:nvPr/>
        </p:nvGrpSpPr>
        <p:grpSpPr>
          <a:xfrm rot="21210521">
            <a:off x="7562749" y="2677131"/>
            <a:ext cx="1547420" cy="1433756"/>
            <a:chOff x="-56207" y="0"/>
            <a:chExt cx="1927221" cy="1784503"/>
          </a:xfrm>
        </p:grpSpPr>
        <p:sp>
          <p:nvSpPr>
            <p:cNvPr id="27" name="Owal 26"/>
            <p:cNvSpPr/>
            <p:nvPr/>
          </p:nvSpPr>
          <p:spPr>
            <a:xfrm>
              <a:off x="-56207" y="0"/>
              <a:ext cx="1912612" cy="178450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8" name="Owal 4"/>
            <p:cNvSpPr txBox="1"/>
            <p:nvPr/>
          </p:nvSpPr>
          <p:spPr>
            <a:xfrm rot="438430">
              <a:off x="-41600" y="415251"/>
              <a:ext cx="1912614" cy="12618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400" kern="1200" dirty="0"/>
                <a:t>Ul. </a:t>
              </a:r>
              <a:r>
                <a:rPr lang="pl-PL" sz="1400" dirty="0"/>
                <a:t>Geodetów,</a:t>
              </a:r>
              <a:br>
                <a:rPr lang="pl-PL" sz="1400" dirty="0"/>
              </a:br>
              <a:r>
                <a:rPr lang="pl-PL" sz="1400" dirty="0"/>
                <a:t>Kochmańskiego,</a:t>
              </a:r>
              <a:br>
                <a:rPr lang="pl-PL" sz="1400" dirty="0"/>
              </a:br>
              <a:r>
                <a:rPr lang="pl-PL" sz="1400" dirty="0"/>
                <a:t>Gomoliszewskiego</a:t>
              </a:r>
              <a:br>
                <a:rPr lang="pl-PL" sz="1400" dirty="0"/>
              </a:br>
              <a:r>
                <a:rPr lang="pl-PL" sz="1400" dirty="0"/>
                <a:t>Kameli,</a:t>
              </a:r>
              <a:br>
                <a:rPr lang="pl-PL" sz="1400" dirty="0"/>
              </a:br>
              <a:r>
                <a:rPr lang="pl-PL" sz="1400" dirty="0"/>
                <a:t>Banacha,</a:t>
              </a:r>
              <a:br>
                <a:rPr lang="pl-PL" sz="1400" dirty="0"/>
              </a:br>
              <a:r>
                <a:rPr lang="pl-PL" sz="1400" dirty="0"/>
                <a:t>Weigla</a:t>
              </a:r>
              <a:br>
                <a:rPr lang="pl-PL" sz="1400" dirty="0"/>
              </a:br>
              <a:endParaRPr lang="pl-PL" sz="1400" kern="1200" dirty="0"/>
            </a:p>
          </p:txBody>
        </p:sp>
      </p:grpSp>
      <p:grpSp>
        <p:nvGrpSpPr>
          <p:cNvPr id="29" name="Grupa 28"/>
          <p:cNvGrpSpPr/>
          <p:nvPr/>
        </p:nvGrpSpPr>
        <p:grpSpPr>
          <a:xfrm rot="21161570">
            <a:off x="5131816" y="1182566"/>
            <a:ext cx="1285964" cy="1272300"/>
            <a:chOff x="-56207" y="0"/>
            <a:chExt cx="1912613" cy="1784503"/>
          </a:xfrm>
        </p:grpSpPr>
        <p:sp>
          <p:nvSpPr>
            <p:cNvPr id="30" name="Owal 29"/>
            <p:cNvSpPr/>
            <p:nvPr/>
          </p:nvSpPr>
          <p:spPr>
            <a:xfrm>
              <a:off x="-56207" y="0"/>
              <a:ext cx="1912612" cy="178450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1" name="Owal 4"/>
            <p:cNvSpPr txBox="1"/>
            <p:nvPr/>
          </p:nvSpPr>
          <p:spPr>
            <a:xfrm rot="438430">
              <a:off x="-56207" y="261333"/>
              <a:ext cx="1912613" cy="12618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400" kern="1200" dirty="0"/>
                <a:t>Ul. Korkowej</a:t>
              </a:r>
            </a:p>
          </p:txBody>
        </p:sp>
      </p:grpSp>
      <p:grpSp>
        <p:nvGrpSpPr>
          <p:cNvPr id="32" name="Grupa 31"/>
          <p:cNvGrpSpPr/>
          <p:nvPr/>
        </p:nvGrpSpPr>
        <p:grpSpPr>
          <a:xfrm rot="21161570">
            <a:off x="7850870" y="1145740"/>
            <a:ext cx="1285964" cy="1272300"/>
            <a:chOff x="-56207" y="0"/>
            <a:chExt cx="1912614" cy="1784503"/>
          </a:xfrm>
        </p:grpSpPr>
        <p:sp>
          <p:nvSpPr>
            <p:cNvPr id="33" name="Owal 32"/>
            <p:cNvSpPr/>
            <p:nvPr/>
          </p:nvSpPr>
          <p:spPr>
            <a:xfrm>
              <a:off x="-56207" y="0"/>
              <a:ext cx="1912612" cy="178450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4" name="Owal 4"/>
            <p:cNvSpPr txBox="1"/>
            <p:nvPr/>
          </p:nvSpPr>
          <p:spPr>
            <a:xfrm rot="438430">
              <a:off x="-56207" y="261333"/>
              <a:ext cx="1912614" cy="12618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400" kern="1200" dirty="0"/>
                <a:t>Ul. Spiskiej,</a:t>
              </a:r>
              <a:br>
                <a:rPr lang="pl-PL" sz="1400" kern="1200" dirty="0"/>
              </a:br>
              <a:r>
                <a:rPr lang="pl-PL" sz="1400" kern="1200" dirty="0"/>
                <a:t>Pienińskiej</a:t>
              </a:r>
            </a:p>
          </p:txBody>
        </p:sp>
      </p:grpSp>
      <p:grpSp>
        <p:nvGrpSpPr>
          <p:cNvPr id="35" name="Grupa 34"/>
          <p:cNvGrpSpPr/>
          <p:nvPr/>
        </p:nvGrpSpPr>
        <p:grpSpPr>
          <a:xfrm rot="21161570">
            <a:off x="6551720" y="1595014"/>
            <a:ext cx="1285964" cy="1272300"/>
            <a:chOff x="-56207" y="0"/>
            <a:chExt cx="1912614" cy="1784503"/>
          </a:xfrm>
        </p:grpSpPr>
        <p:sp>
          <p:nvSpPr>
            <p:cNvPr id="36" name="Owal 35"/>
            <p:cNvSpPr/>
            <p:nvPr/>
          </p:nvSpPr>
          <p:spPr>
            <a:xfrm>
              <a:off x="-56207" y="0"/>
              <a:ext cx="1912612" cy="178450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7" name="Owal 4"/>
            <p:cNvSpPr txBox="1"/>
            <p:nvPr/>
          </p:nvSpPr>
          <p:spPr>
            <a:xfrm rot="438430">
              <a:off x="-56207" y="261333"/>
              <a:ext cx="1912614" cy="12618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400" kern="1200" dirty="0"/>
                <a:t>Ul. Zaciszańska</a:t>
              </a:r>
            </a:p>
          </p:txBody>
        </p:sp>
      </p:grpSp>
      <p:grpSp>
        <p:nvGrpSpPr>
          <p:cNvPr id="38" name="Grupa 37"/>
          <p:cNvGrpSpPr/>
          <p:nvPr/>
        </p:nvGrpSpPr>
        <p:grpSpPr>
          <a:xfrm rot="21161570">
            <a:off x="3823930" y="2424366"/>
            <a:ext cx="1635485" cy="1465864"/>
            <a:chOff x="-56207" y="0"/>
            <a:chExt cx="1950543" cy="1784503"/>
          </a:xfrm>
        </p:grpSpPr>
        <p:sp>
          <p:nvSpPr>
            <p:cNvPr id="39" name="Owal 38"/>
            <p:cNvSpPr/>
            <p:nvPr/>
          </p:nvSpPr>
          <p:spPr>
            <a:xfrm>
              <a:off x="-56207" y="0"/>
              <a:ext cx="1912612" cy="178450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40" name="Owal 4"/>
            <p:cNvSpPr txBox="1"/>
            <p:nvPr/>
          </p:nvSpPr>
          <p:spPr>
            <a:xfrm rot="438430">
              <a:off x="-18278" y="363630"/>
              <a:ext cx="1912614" cy="12618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400" kern="1200" dirty="0"/>
                <a:t>Ul. Parandowskiego,</a:t>
              </a:r>
              <a:br>
                <a:rPr lang="pl-PL" sz="1400" kern="1200" dirty="0"/>
              </a:br>
              <a:r>
                <a:rPr lang="pl-PL" sz="1400" kern="1200" dirty="0"/>
                <a:t>Grochowiaka,</a:t>
              </a:r>
              <a:br>
                <a:rPr lang="pl-PL" sz="1400" kern="1200" dirty="0"/>
              </a:br>
              <a:r>
                <a:rPr lang="pl-PL" sz="1400" kern="1200" dirty="0"/>
                <a:t>Ossolińskieg</a:t>
              </a:r>
              <a:r>
                <a:rPr lang="pl-PL" sz="1400" dirty="0"/>
                <a:t>o,</a:t>
              </a:r>
              <a:br>
                <a:rPr lang="pl-PL" sz="1400" dirty="0"/>
              </a:br>
              <a:r>
                <a:rPr lang="pl-PL" sz="1400" dirty="0"/>
                <a:t>Malewskiej</a:t>
              </a:r>
              <a:endParaRPr lang="pl-PL" sz="1400" kern="1200" dirty="0"/>
            </a:p>
          </p:txBody>
        </p:sp>
      </p:grpSp>
      <p:grpSp>
        <p:nvGrpSpPr>
          <p:cNvPr id="41" name="Grupa 40"/>
          <p:cNvGrpSpPr/>
          <p:nvPr/>
        </p:nvGrpSpPr>
        <p:grpSpPr>
          <a:xfrm rot="21161570">
            <a:off x="5625915" y="2757605"/>
            <a:ext cx="1285964" cy="1272300"/>
            <a:chOff x="-56207" y="0"/>
            <a:chExt cx="1912614" cy="1784503"/>
          </a:xfrm>
        </p:grpSpPr>
        <p:sp>
          <p:nvSpPr>
            <p:cNvPr id="42" name="Owal 41"/>
            <p:cNvSpPr/>
            <p:nvPr/>
          </p:nvSpPr>
          <p:spPr>
            <a:xfrm>
              <a:off x="-56207" y="0"/>
              <a:ext cx="1912612" cy="178450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43" name="Owal 4"/>
            <p:cNvSpPr txBox="1"/>
            <p:nvPr/>
          </p:nvSpPr>
          <p:spPr>
            <a:xfrm rot="438430">
              <a:off x="-56207" y="261333"/>
              <a:ext cx="1912614" cy="12618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400" kern="1200" dirty="0"/>
                <a:t>Ul. Bohaterów Katynia</a:t>
              </a:r>
            </a:p>
          </p:txBody>
        </p:sp>
      </p:grpSp>
      <p:grpSp>
        <p:nvGrpSpPr>
          <p:cNvPr id="44" name="Grupa 43"/>
          <p:cNvGrpSpPr/>
          <p:nvPr/>
        </p:nvGrpSpPr>
        <p:grpSpPr>
          <a:xfrm>
            <a:off x="47572" y="3963111"/>
            <a:ext cx="4534735" cy="1601430"/>
            <a:chOff x="-56207" y="0"/>
            <a:chExt cx="1912614" cy="1784503"/>
          </a:xfrm>
        </p:grpSpPr>
        <p:sp>
          <p:nvSpPr>
            <p:cNvPr id="45" name="Owal 44"/>
            <p:cNvSpPr/>
            <p:nvPr/>
          </p:nvSpPr>
          <p:spPr>
            <a:xfrm>
              <a:off x="-56207" y="0"/>
              <a:ext cx="1912612" cy="178450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46" name="Owal 4"/>
            <p:cNvSpPr txBox="1"/>
            <p:nvPr/>
          </p:nvSpPr>
          <p:spPr>
            <a:xfrm>
              <a:off x="-56207" y="88347"/>
              <a:ext cx="1912614" cy="166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350" dirty="0"/>
                <a:t>W roku 2012:</a:t>
              </a:r>
              <a:br>
                <a:rPr lang="pl-PL" sz="1350" dirty="0"/>
              </a:br>
              <a:r>
                <a:rPr lang="pl-PL" sz="1350" dirty="0"/>
                <a:t>przeprowadzono modernizację </a:t>
              </a:r>
              <a:r>
                <a:rPr lang="pl-PL" sz="1350" b="1" dirty="0"/>
                <a:t>4862 szt. </a:t>
              </a:r>
              <a:r>
                <a:rPr lang="pl-PL" sz="1350" dirty="0"/>
                <a:t>energochłonnych opraw oświetleniowych oraz uzupełniono </a:t>
              </a:r>
              <a:r>
                <a:rPr lang="pl-PL" sz="1350" b="1" dirty="0"/>
                <a:t>1172 szt.</a:t>
              </a:r>
              <a:r>
                <a:rPr lang="pl-PL" sz="1350" dirty="0"/>
                <a:t> opraw na sieci energetycznej TAURON S.A. Działania te spowodowały spadek zużycia energii elektrycznej</a:t>
              </a:r>
              <a:br>
                <a:rPr lang="pl-PL" sz="1350" dirty="0"/>
              </a:br>
              <a:r>
                <a:rPr lang="pl-PL" sz="1350" dirty="0"/>
                <a:t>o </a:t>
              </a:r>
              <a:r>
                <a:rPr lang="pl-PL" sz="1350" b="1" dirty="0"/>
                <a:t>2 200 000 kWh </a:t>
              </a:r>
              <a:r>
                <a:rPr lang="pl-PL" sz="1350" dirty="0"/>
                <a:t>rocznie.</a:t>
              </a:r>
              <a:endParaRPr lang="pl-PL" sz="1350" kern="1200" dirty="0"/>
            </a:p>
          </p:txBody>
        </p:sp>
      </p:grpSp>
      <p:grpSp>
        <p:nvGrpSpPr>
          <p:cNvPr id="47" name="Grupa 46"/>
          <p:cNvGrpSpPr/>
          <p:nvPr/>
        </p:nvGrpSpPr>
        <p:grpSpPr>
          <a:xfrm>
            <a:off x="5106631" y="4089778"/>
            <a:ext cx="3995818" cy="1448337"/>
            <a:chOff x="-56207" y="0"/>
            <a:chExt cx="1912614" cy="1784503"/>
          </a:xfrm>
        </p:grpSpPr>
        <p:sp>
          <p:nvSpPr>
            <p:cNvPr id="48" name="Owal 47"/>
            <p:cNvSpPr/>
            <p:nvPr/>
          </p:nvSpPr>
          <p:spPr>
            <a:xfrm>
              <a:off x="-56207" y="0"/>
              <a:ext cx="1912612" cy="178450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49" name="Owal 4"/>
            <p:cNvSpPr txBox="1"/>
            <p:nvPr/>
          </p:nvSpPr>
          <p:spPr>
            <a:xfrm>
              <a:off x="-56207" y="273924"/>
              <a:ext cx="1912614" cy="13105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350" dirty="0"/>
                <a:t>W roku 2016:</a:t>
              </a:r>
              <a:br>
                <a:rPr lang="pl-PL" sz="1350" dirty="0"/>
              </a:br>
              <a:r>
                <a:rPr lang="pl-PL" sz="1350" dirty="0"/>
                <a:t>przeprowadzono modernizację </a:t>
              </a:r>
              <a:r>
                <a:rPr lang="pl-PL" sz="1350" b="1" dirty="0"/>
                <a:t>695 szt.</a:t>
              </a:r>
              <a:r>
                <a:rPr lang="pl-PL" sz="1350" dirty="0"/>
                <a:t> opraw oświetleniowych z sodowym źródłem światła na nowe energooszczędne typu LED.</a:t>
              </a:r>
              <a:endParaRPr lang="pl-PL" sz="135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0134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5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750"/>
                            </p:stCondLst>
                            <p:childTnLst>
                              <p:par>
                                <p:cTn id="61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250"/>
                            </p:stCondLst>
                            <p:childTnLst>
                              <p:par>
                                <p:cTn id="75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000"/>
                            </p:stCondLst>
                            <p:childTnLst>
                              <p:par>
                                <p:cTn id="82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250"/>
                            </p:stCondLst>
                            <p:childTnLst>
                              <p:par>
                                <p:cTn id="89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prstClr val="whit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84" y="95026"/>
            <a:ext cx="1571636" cy="676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Object 3"/>
          <p:cNvGraphicFramePr>
            <a:graphicFrameLocks noChangeAspect="1"/>
          </p:cNvGraphicFramePr>
          <p:nvPr>
            <p:extLst/>
          </p:nvPr>
        </p:nvGraphicFramePr>
        <p:xfrm>
          <a:off x="8258279" y="23590"/>
          <a:ext cx="65722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0" name="Picture" r:id="rId5" imgW="637032" imgH="725424" progId="Word.Picture.8">
                  <p:embed/>
                </p:oleObj>
              </mc:Choice>
              <mc:Fallback>
                <p:oleObj name="Picture" r:id="rId5" imgW="637032" imgH="725424" progId="Word.Picture.8">
                  <p:embed/>
                  <p:pic>
                    <p:nvPicPr>
                      <p:cNvPr id="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8279" y="23590"/>
                        <a:ext cx="657225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111594" y="597408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2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MIEJSKI  ZARZĄD  DRÓG  I  TRANSPORTU </a:t>
            </a:r>
            <a:br>
              <a:rPr lang="pl-PL" sz="12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pl-PL" sz="12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W CZĘSTOCHOWIE</a:t>
            </a:r>
            <a:endParaRPr lang="pl-PL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</a:t>
            </a:r>
            <a:r>
              <a:rPr lang="pl-PL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ul. Popiełuszki 4/6 , 42-217 Częstochowa,</a:t>
            </a:r>
            <a:endParaRPr lang="pl-PL" sz="800" dirty="0">
              <a:solidFill>
                <a:prstClr val="black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</a:t>
            </a:r>
            <a:r>
              <a:rPr lang="pl-PL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(0-34) 366-43-05, (034) 366-40-95, tel. / </a:t>
            </a:r>
            <a:r>
              <a:rPr lang="pl-PL" sz="800" b="1" dirty="0" err="1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fax</a:t>
            </a:r>
            <a:r>
              <a:rPr lang="pl-PL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(0-34) 366-43-37</a:t>
            </a:r>
            <a:endParaRPr lang="en-US" sz="800" b="1" dirty="0">
              <a:solidFill>
                <a:srgbClr val="000000"/>
              </a:solidFill>
              <a:latin typeface="Verdana" pitchFamily="34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e-mail: </a:t>
            </a:r>
            <a:r>
              <a:rPr lang="en-US" sz="800" b="1" dirty="0">
                <a:solidFill>
                  <a:srgbClr val="0000FF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  <a:hlinkClick r:id="rId7"/>
              </a:rPr>
              <a:t>mzd@mzd.czest.pl</a:t>
            </a:r>
            <a:r>
              <a:rPr lang="en-US" sz="800" b="1" dirty="0">
                <a:solidFill>
                  <a:srgbClr val="0000FF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,</a:t>
            </a:r>
            <a:r>
              <a:rPr lang="en-US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     </a:t>
            </a:r>
            <a:r>
              <a:rPr lang="en-US" sz="800" b="1" u="sng" dirty="0">
                <a:solidFill>
                  <a:srgbClr val="0000FF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  <a:hlinkClick r:id="rId8"/>
              </a:rPr>
              <a:t>www.mzd.czest.pl</a:t>
            </a:r>
            <a:r>
              <a:rPr lang="pl-PL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pl-PL" sz="800" b="1" dirty="0">
              <a:solidFill>
                <a:srgbClr val="000000"/>
              </a:solidFill>
              <a:latin typeface="Verdana" pitchFamily="34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graphicFrame>
        <p:nvGraphicFramePr>
          <p:cNvPr id="11" name="Wykres 10"/>
          <p:cNvGraphicFramePr/>
          <p:nvPr>
            <p:extLst>
              <p:ext uri="{D42A27DB-BD31-4B8C-83A1-F6EECF244321}">
                <p14:modId xmlns:p14="http://schemas.microsoft.com/office/powerpoint/2010/main" val="3059329501"/>
              </p:ext>
            </p:extLst>
          </p:nvPr>
        </p:nvGraphicFramePr>
        <p:xfrm>
          <a:off x="0" y="870857"/>
          <a:ext cx="9144000" cy="5070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" name="pole tekstowe 1"/>
          <p:cNvSpPr txBox="1"/>
          <p:nvPr/>
        </p:nvSpPr>
        <p:spPr>
          <a:xfrm>
            <a:off x="2360024" y="369465"/>
            <a:ext cx="5677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Modernizacja oświetlenia miejskiego w Częstochowie </a:t>
            </a:r>
          </a:p>
        </p:txBody>
      </p:sp>
    </p:spTree>
    <p:extLst>
      <p:ext uri="{BB962C8B-B14F-4D97-AF65-F5344CB8AC3E}">
        <p14:creationId xmlns:p14="http://schemas.microsoft.com/office/powerpoint/2010/main" val="1145722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385666"/>
              </p:ext>
            </p:extLst>
          </p:nvPr>
        </p:nvGraphicFramePr>
        <p:xfrm>
          <a:off x="8286778" y="103945"/>
          <a:ext cx="65722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9" name="Picture" r:id="rId3" imgW="637032" imgH="725424" progId="Word.Picture.8">
                  <p:embed/>
                </p:oleObj>
              </mc:Choice>
              <mc:Fallback>
                <p:oleObj name="Picture" r:id="rId3" imgW="637032" imgH="725424" progId="Word.Picture.8">
                  <p:embed/>
                  <p:pic>
                    <p:nvPicPr>
                      <p:cNvPr id="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6778" y="103945"/>
                        <a:ext cx="657225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6027003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2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MIEJSKI  ZARZĄD  DRÓG  I  TRANSPORTU </a:t>
            </a:r>
            <a:br>
              <a:rPr lang="pl-PL" sz="12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pl-PL" sz="12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W CZĘSTOCHOWIE</a:t>
            </a:r>
            <a:endParaRPr lang="pl-PL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</a:t>
            </a:r>
            <a:r>
              <a:rPr lang="pl-PL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ul. Popiełuszki 4/6 , 42-217 Częstochowa,</a:t>
            </a:r>
            <a:endParaRPr lang="pl-PL" sz="800" dirty="0">
              <a:solidFill>
                <a:prstClr val="black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</a:t>
            </a:r>
            <a:r>
              <a:rPr lang="pl-PL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(0-34) 366-43-05, (034) 366-40-95, tel. / </a:t>
            </a:r>
            <a:r>
              <a:rPr lang="pl-PL" sz="800" b="1" dirty="0" err="1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fax</a:t>
            </a:r>
            <a:r>
              <a:rPr lang="pl-PL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(0-34) 366-43-37</a:t>
            </a:r>
            <a:endParaRPr lang="en-US" sz="800" b="1" dirty="0">
              <a:solidFill>
                <a:srgbClr val="000000"/>
              </a:solidFill>
              <a:latin typeface="Verdana" pitchFamily="34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e-mail: </a:t>
            </a:r>
            <a:r>
              <a:rPr lang="en-US" sz="800" b="1" dirty="0">
                <a:solidFill>
                  <a:srgbClr val="0000FF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  <a:hlinkClick r:id="rId5"/>
              </a:rPr>
              <a:t>mzd@mzd.czest.pl</a:t>
            </a:r>
            <a:r>
              <a:rPr lang="en-US" sz="800" b="1" dirty="0">
                <a:solidFill>
                  <a:srgbClr val="0000FF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,</a:t>
            </a:r>
            <a:r>
              <a:rPr lang="en-US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     </a:t>
            </a:r>
            <a:r>
              <a:rPr lang="en-US" sz="800" b="1" u="sng" dirty="0">
                <a:solidFill>
                  <a:srgbClr val="0000FF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  <a:hlinkClick r:id="rId6"/>
              </a:rPr>
              <a:t>www.mzd.czest.pl</a:t>
            </a:r>
            <a:r>
              <a:rPr lang="pl-PL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pl-PL" sz="800" b="1" dirty="0">
              <a:solidFill>
                <a:srgbClr val="000000"/>
              </a:solidFill>
              <a:latin typeface="Verdana" pitchFamily="34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495" y="687978"/>
            <a:ext cx="6333010" cy="5181923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3" y="175381"/>
            <a:ext cx="1571636" cy="676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92629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ymbol zastępczy obrazu 1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84" y="2052667"/>
            <a:ext cx="5527049" cy="3694989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84" y="95026"/>
            <a:ext cx="1571636" cy="676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Object 3"/>
          <p:cNvGraphicFramePr>
            <a:graphicFrameLocks noChangeAspect="1"/>
          </p:cNvGraphicFramePr>
          <p:nvPr>
            <p:extLst/>
          </p:nvPr>
        </p:nvGraphicFramePr>
        <p:xfrm>
          <a:off x="8258279" y="23590"/>
          <a:ext cx="65722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2" name="Picture" r:id="rId5" imgW="637032" imgH="725424" progId="Word.Picture.8">
                  <p:embed/>
                </p:oleObj>
              </mc:Choice>
              <mc:Fallback>
                <p:oleObj name="Picture" r:id="rId5" imgW="637032" imgH="725424" progId="Word.Picture.8">
                  <p:embed/>
                  <p:pic>
                    <p:nvPicPr>
                      <p:cNvPr id="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8279" y="23590"/>
                        <a:ext cx="657225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155137" y="597408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2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MIEJSKI  ZARZĄD  DRÓG  I  TRANSPORTU </a:t>
            </a:r>
            <a:br>
              <a:rPr lang="pl-PL" sz="12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pl-PL" sz="12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W CZĘSTOCHOWIE</a:t>
            </a:r>
            <a:endParaRPr lang="pl-PL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</a:t>
            </a:r>
            <a:r>
              <a:rPr lang="pl-PL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ul. Popiełuszki 4/6 , 42-217 Częstochowa,</a:t>
            </a:r>
            <a:endParaRPr lang="pl-PL" sz="800" dirty="0">
              <a:solidFill>
                <a:prstClr val="black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</a:t>
            </a:r>
            <a:r>
              <a:rPr lang="pl-PL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(0-34) 366-43-05, (034) 366-40-95, tel. / </a:t>
            </a:r>
            <a:r>
              <a:rPr lang="pl-PL" sz="800" b="1" dirty="0" err="1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fax</a:t>
            </a:r>
            <a:r>
              <a:rPr lang="pl-PL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(0-34) 366-43-37</a:t>
            </a:r>
            <a:endParaRPr lang="en-US" sz="800" b="1" dirty="0">
              <a:solidFill>
                <a:srgbClr val="000000"/>
              </a:solidFill>
              <a:latin typeface="Verdana" pitchFamily="34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e-mail: </a:t>
            </a:r>
            <a:r>
              <a:rPr lang="en-US" sz="800" b="1" dirty="0">
                <a:solidFill>
                  <a:srgbClr val="0000FF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  <a:hlinkClick r:id="rId7"/>
              </a:rPr>
              <a:t>mzd@mzd.czest.pl</a:t>
            </a:r>
            <a:r>
              <a:rPr lang="en-US" sz="800" b="1" dirty="0">
                <a:solidFill>
                  <a:srgbClr val="0000FF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,</a:t>
            </a:r>
            <a:r>
              <a:rPr lang="en-US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     </a:t>
            </a:r>
            <a:r>
              <a:rPr lang="en-US" sz="800" b="1" u="sng" dirty="0">
                <a:solidFill>
                  <a:srgbClr val="0000FF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  <a:hlinkClick r:id="rId8"/>
              </a:rPr>
              <a:t>www.mzd.czest.pl</a:t>
            </a:r>
            <a:r>
              <a:rPr lang="pl-PL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pl-PL" sz="800" b="1" dirty="0">
              <a:solidFill>
                <a:srgbClr val="000000"/>
              </a:solidFill>
              <a:latin typeface="Verdana" pitchFamily="34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271417" y="1089127"/>
            <a:ext cx="5355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200" dirty="0"/>
              <a:t>W 2013r. Miasto przyjęło wytyczne do projektowania, wykonania i utrzymania dróg dla rowerów w Częstochowie. W tym samym roku został powołany społeczny konsultant ds. komunikacji rowerowej.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2059998" y="248806"/>
            <a:ext cx="589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Rozwój ścieżek rowerowych w Częstochowie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5898357" y="1089127"/>
            <a:ext cx="3063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Dzięki tym działaniom Częstochowa wzbogaciła się m.in. o połączenia rowerowe: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dirty="0"/>
              <a:t>z Gminą Mstów;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dirty="0"/>
              <a:t>z Gminą Rędziny;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5971716" y="2052667"/>
            <a:ext cx="301714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Planowane inwestycje pozwolą na uzupełnianie częstochowskiej sieci rowerowej: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dirty="0"/>
              <a:t>Połączenie z Gminą Blachownia;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dirty="0"/>
              <a:t>Infrastruktura rowerową tworząca dodatkowy szkielet sieci północ – południe;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dirty="0"/>
              <a:t>Połączenia rowerowe między dworcami kolejowymi;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dirty="0"/>
              <a:t>Pasy dla rowerów;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dirty="0"/>
              <a:t>Stacje naprawy rowerów;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200" dirty="0"/>
              <a:t>200 stojaków rowerowych.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200" dirty="0"/>
          </a:p>
          <a:p>
            <a:r>
              <a:rPr lang="pl-PL" sz="1200" dirty="0"/>
              <a:t>Obecnie realizowane jest połączenie rowerowe z Gminą Konopiska.</a:t>
            </a:r>
          </a:p>
          <a:p>
            <a:endParaRPr lang="pl-PL" sz="1200" dirty="0"/>
          </a:p>
          <a:p>
            <a:r>
              <a:rPr lang="pl-PL" sz="1200" dirty="0"/>
              <a:t>Ponadto miasto przygotowuje się do uruchomienia Częstochowskiego Systemu Rowerów Miejskich.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78698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8114"/>
            <a:ext cx="9144000" cy="5101771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84" y="95026"/>
            <a:ext cx="1571636" cy="676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Object 3"/>
          <p:cNvGraphicFramePr>
            <a:graphicFrameLocks noChangeAspect="1"/>
          </p:cNvGraphicFramePr>
          <p:nvPr>
            <p:extLst/>
          </p:nvPr>
        </p:nvGraphicFramePr>
        <p:xfrm>
          <a:off x="8258279" y="23590"/>
          <a:ext cx="65722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2" name="Picture" r:id="rId5" imgW="637032" imgH="725424" progId="Word.Picture.8">
                  <p:embed/>
                </p:oleObj>
              </mc:Choice>
              <mc:Fallback>
                <p:oleObj name="Picture" r:id="rId5" imgW="637032" imgH="725424" progId="Word.Picture.8">
                  <p:embed/>
                  <p:pic>
                    <p:nvPicPr>
                      <p:cNvPr id="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8279" y="23590"/>
                        <a:ext cx="657225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155137" y="597408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2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MIEJSKI  ZARZĄD  DRÓG  I  TRANSPORTU </a:t>
            </a:r>
            <a:br>
              <a:rPr lang="pl-PL" sz="12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pl-PL" sz="12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W CZĘSTOCHOWIE</a:t>
            </a:r>
            <a:endParaRPr lang="pl-PL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</a:t>
            </a:r>
            <a:r>
              <a:rPr lang="pl-PL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ul. Popiełuszki 4/6 , 42-217 Częstochowa,</a:t>
            </a:r>
            <a:endParaRPr lang="pl-PL" sz="800" dirty="0">
              <a:solidFill>
                <a:prstClr val="black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</a:t>
            </a:r>
            <a:r>
              <a:rPr lang="pl-PL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(0-34) 366-43-05, (034) 366-40-95, tel. / </a:t>
            </a:r>
            <a:r>
              <a:rPr lang="pl-PL" sz="800" b="1" dirty="0" err="1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fax</a:t>
            </a:r>
            <a:r>
              <a:rPr lang="pl-PL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(0-34) 366-43-37</a:t>
            </a:r>
            <a:endParaRPr lang="en-US" sz="800" b="1" dirty="0">
              <a:solidFill>
                <a:srgbClr val="000000"/>
              </a:solidFill>
              <a:latin typeface="Verdana" pitchFamily="34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e-mail: </a:t>
            </a:r>
            <a:r>
              <a:rPr lang="en-US" sz="800" b="1" dirty="0">
                <a:solidFill>
                  <a:srgbClr val="0000FF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  <a:hlinkClick r:id="rId7"/>
              </a:rPr>
              <a:t>mzd@mzd.czest.pl</a:t>
            </a:r>
            <a:r>
              <a:rPr lang="en-US" sz="800" b="1" dirty="0">
                <a:solidFill>
                  <a:srgbClr val="0000FF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,</a:t>
            </a:r>
            <a:r>
              <a:rPr lang="en-US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     </a:t>
            </a:r>
            <a:r>
              <a:rPr lang="en-US" sz="800" b="1" u="sng" dirty="0">
                <a:solidFill>
                  <a:srgbClr val="0000FF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  <a:hlinkClick r:id="rId8"/>
              </a:rPr>
              <a:t>www.mzd.czest.pl</a:t>
            </a:r>
            <a:r>
              <a:rPr lang="pl-PL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pl-PL" sz="800" b="1" dirty="0">
              <a:solidFill>
                <a:srgbClr val="000000"/>
              </a:solidFill>
              <a:latin typeface="Verdana" pitchFamily="34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51996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84" y="95026"/>
            <a:ext cx="1571636" cy="676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Object 3"/>
          <p:cNvGraphicFramePr>
            <a:graphicFrameLocks noChangeAspect="1"/>
          </p:cNvGraphicFramePr>
          <p:nvPr>
            <p:extLst/>
          </p:nvPr>
        </p:nvGraphicFramePr>
        <p:xfrm>
          <a:off x="8258279" y="95026"/>
          <a:ext cx="65722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8" name="Picture" r:id="rId4" imgW="637032" imgH="725424" progId="Word.Picture.8">
                  <p:embed/>
                </p:oleObj>
              </mc:Choice>
              <mc:Fallback>
                <p:oleObj name="Picture" r:id="rId4" imgW="637032" imgH="725424" progId="Word.Picture.8">
                  <p:embed/>
                  <p:pic>
                    <p:nvPicPr>
                      <p:cNvPr id="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8279" y="95026"/>
                        <a:ext cx="657225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-155137" y="597408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2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MIEJSKI  ZARZĄD  DRÓG  I  TRANSPORTU </a:t>
            </a:r>
            <a:br>
              <a:rPr lang="pl-PL" sz="12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pl-PL" sz="12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W CZĘSTOCHOWIE</a:t>
            </a:r>
            <a:endParaRPr lang="pl-PL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</a:t>
            </a:r>
            <a:r>
              <a:rPr lang="pl-PL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ul. Popiełuszki 4/6 , 42-217 Częstochowa,</a:t>
            </a:r>
            <a:endParaRPr lang="pl-PL" sz="800" dirty="0">
              <a:solidFill>
                <a:prstClr val="black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</a:t>
            </a:r>
            <a:r>
              <a:rPr lang="pl-PL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(0-34) 366-43-05, (034) 366-40-95, tel. / </a:t>
            </a:r>
            <a:r>
              <a:rPr lang="pl-PL" sz="800" b="1" dirty="0" err="1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fax</a:t>
            </a:r>
            <a:r>
              <a:rPr lang="pl-PL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(0-34) 366-43-37</a:t>
            </a:r>
            <a:endParaRPr lang="en-US" sz="800" b="1" dirty="0">
              <a:solidFill>
                <a:srgbClr val="000000"/>
              </a:solidFill>
              <a:latin typeface="Verdana" pitchFamily="34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e-mail: </a:t>
            </a:r>
            <a:r>
              <a:rPr lang="en-US" sz="800" b="1" dirty="0">
                <a:solidFill>
                  <a:srgbClr val="0000FF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  <a:hlinkClick r:id="rId6"/>
              </a:rPr>
              <a:t>mzd@mzd.czest.pl</a:t>
            </a:r>
            <a:r>
              <a:rPr lang="en-US" sz="800" b="1" dirty="0">
                <a:solidFill>
                  <a:srgbClr val="0000FF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,</a:t>
            </a:r>
            <a:r>
              <a:rPr lang="en-US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     </a:t>
            </a:r>
            <a:r>
              <a:rPr lang="en-US" sz="800" b="1" u="sng" dirty="0">
                <a:solidFill>
                  <a:srgbClr val="0000FF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  <a:hlinkClick r:id="rId7"/>
              </a:rPr>
              <a:t>www.mzd.czest.pl</a:t>
            </a:r>
            <a:r>
              <a:rPr lang="pl-PL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pl-PL" sz="800" b="1" dirty="0">
              <a:solidFill>
                <a:srgbClr val="000000"/>
              </a:solidFill>
              <a:latin typeface="Verdana" pitchFamily="34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1120528"/>
            <a:ext cx="9144000" cy="4504943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6" name="pole tekstowe 5"/>
          <p:cNvSpPr txBox="1"/>
          <p:nvPr/>
        </p:nvSpPr>
        <p:spPr>
          <a:xfrm>
            <a:off x="2059998" y="248806"/>
            <a:ext cx="589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Węzły przesiadkowe w Częstochowie</a:t>
            </a:r>
          </a:p>
        </p:txBody>
      </p:sp>
      <p:graphicFrame>
        <p:nvGraphicFramePr>
          <p:cNvPr id="9" name="Diagram 8"/>
          <p:cNvGraphicFramePr/>
          <p:nvPr>
            <p:extLst/>
          </p:nvPr>
        </p:nvGraphicFramePr>
        <p:xfrm>
          <a:off x="185783" y="1157036"/>
          <a:ext cx="8235405" cy="574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4061791180"/>
              </p:ext>
            </p:extLst>
          </p:nvPr>
        </p:nvGraphicFramePr>
        <p:xfrm>
          <a:off x="0" y="1120527"/>
          <a:ext cx="9074331" cy="4504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pSp>
        <p:nvGrpSpPr>
          <p:cNvPr id="30" name="Grupa 29"/>
          <p:cNvGrpSpPr/>
          <p:nvPr/>
        </p:nvGrpSpPr>
        <p:grpSpPr>
          <a:xfrm>
            <a:off x="196012" y="1196824"/>
            <a:ext cx="1826572" cy="1807164"/>
            <a:chOff x="-56207" y="0"/>
            <a:chExt cx="1912614" cy="1784503"/>
          </a:xfrm>
        </p:grpSpPr>
        <p:sp>
          <p:nvSpPr>
            <p:cNvPr id="31" name="Owal 30"/>
            <p:cNvSpPr/>
            <p:nvPr/>
          </p:nvSpPr>
          <p:spPr>
            <a:xfrm>
              <a:off x="-56207" y="0"/>
              <a:ext cx="1912612" cy="178450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2" name="Owal 4"/>
            <p:cNvSpPr txBox="1"/>
            <p:nvPr/>
          </p:nvSpPr>
          <p:spPr>
            <a:xfrm>
              <a:off x="-56207" y="261333"/>
              <a:ext cx="1912614" cy="12618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400" b="1" kern="0" dirty="0">
                  <a:solidFill>
                    <a:prstClr val="white"/>
                  </a:solidFill>
                </a:rPr>
                <a:t>Budowa systemu dynamicznej informacji pasażerskiej</a:t>
              </a:r>
              <a:endParaRPr lang="pl-PL" sz="1400" kern="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3" name="Grupa 32"/>
          <p:cNvGrpSpPr/>
          <p:nvPr/>
        </p:nvGrpSpPr>
        <p:grpSpPr>
          <a:xfrm>
            <a:off x="2047325" y="2486468"/>
            <a:ext cx="1826572" cy="1807164"/>
            <a:chOff x="-56207" y="0"/>
            <a:chExt cx="1912614" cy="1784503"/>
          </a:xfrm>
        </p:grpSpPr>
        <p:sp>
          <p:nvSpPr>
            <p:cNvPr id="34" name="Owal 33"/>
            <p:cNvSpPr/>
            <p:nvPr/>
          </p:nvSpPr>
          <p:spPr>
            <a:xfrm>
              <a:off x="-56207" y="0"/>
              <a:ext cx="1912612" cy="178450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5" name="Owal 4"/>
            <p:cNvSpPr txBox="1"/>
            <p:nvPr/>
          </p:nvSpPr>
          <p:spPr>
            <a:xfrm>
              <a:off x="-56207" y="261333"/>
              <a:ext cx="1912614" cy="12618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Pct val="100000"/>
              </a:pPr>
              <a:r>
                <a:rPr lang="pl-PL" sz="1400" b="1" kern="0" dirty="0">
                  <a:solidFill>
                    <a:prstClr val="white"/>
                  </a:solidFill>
                </a:rPr>
                <a:t>Tablice dynamicznej informacji pasażerskiej</a:t>
              </a:r>
              <a:endParaRPr lang="pl-PL" sz="1400" kern="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6" name="Grupa 35"/>
          <p:cNvGrpSpPr/>
          <p:nvPr/>
        </p:nvGrpSpPr>
        <p:grpSpPr>
          <a:xfrm>
            <a:off x="196012" y="3650883"/>
            <a:ext cx="1826572" cy="1807164"/>
            <a:chOff x="-56207" y="0"/>
            <a:chExt cx="1912614" cy="1784503"/>
          </a:xfrm>
        </p:grpSpPr>
        <p:sp>
          <p:nvSpPr>
            <p:cNvPr id="37" name="Owal 36"/>
            <p:cNvSpPr/>
            <p:nvPr/>
          </p:nvSpPr>
          <p:spPr>
            <a:xfrm>
              <a:off x="-56207" y="0"/>
              <a:ext cx="1912612" cy="178450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8" name="Owal 4"/>
            <p:cNvSpPr txBox="1"/>
            <p:nvPr/>
          </p:nvSpPr>
          <p:spPr>
            <a:xfrm>
              <a:off x="-56207" y="261333"/>
              <a:ext cx="1912614" cy="12618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Pct val="100000"/>
              </a:pPr>
              <a:r>
                <a:rPr lang="pl-PL" sz="1400" b="1" kern="0" dirty="0">
                  <a:solidFill>
                    <a:prstClr val="white"/>
                  </a:solidFill>
                </a:rPr>
                <a:t>Komunikaty o utrudnieniach w ruchu</a:t>
              </a:r>
              <a:endParaRPr lang="pl-PL" sz="1400" kern="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9" name="Grupa 38"/>
          <p:cNvGrpSpPr/>
          <p:nvPr/>
        </p:nvGrpSpPr>
        <p:grpSpPr>
          <a:xfrm>
            <a:off x="3764732" y="1225562"/>
            <a:ext cx="1826572" cy="1807164"/>
            <a:chOff x="-56207" y="0"/>
            <a:chExt cx="1912614" cy="1784503"/>
          </a:xfrm>
        </p:grpSpPr>
        <p:sp>
          <p:nvSpPr>
            <p:cNvPr id="40" name="Owal 39"/>
            <p:cNvSpPr/>
            <p:nvPr/>
          </p:nvSpPr>
          <p:spPr>
            <a:xfrm>
              <a:off x="-56207" y="0"/>
              <a:ext cx="1912612" cy="178450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41" name="Owal 4"/>
            <p:cNvSpPr txBox="1"/>
            <p:nvPr/>
          </p:nvSpPr>
          <p:spPr>
            <a:xfrm>
              <a:off x="-56207" y="261333"/>
              <a:ext cx="1912614" cy="12618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Pct val="100000"/>
              </a:pPr>
              <a:r>
                <a:rPr lang="pl-PL" sz="1400" b="1" kern="0" dirty="0">
                  <a:solidFill>
                    <a:prstClr val="white"/>
                  </a:solidFill>
                </a:rPr>
                <a:t>Strona internetowa</a:t>
              </a:r>
              <a:br>
                <a:rPr lang="pl-PL" sz="1400" b="1" kern="0" dirty="0">
                  <a:solidFill>
                    <a:prstClr val="white"/>
                  </a:solidFill>
                </a:rPr>
              </a:br>
              <a:r>
                <a:rPr lang="pl-PL" sz="1400" b="1" kern="0" dirty="0">
                  <a:solidFill>
                    <a:prstClr val="white"/>
                  </a:solidFill>
                </a:rPr>
                <a:t>oraz aplikacja mobilna</a:t>
              </a:r>
            </a:p>
          </p:txBody>
        </p:sp>
      </p:grpSp>
      <p:grpSp>
        <p:nvGrpSpPr>
          <p:cNvPr id="42" name="Grupa 41"/>
          <p:cNvGrpSpPr/>
          <p:nvPr/>
        </p:nvGrpSpPr>
        <p:grpSpPr>
          <a:xfrm>
            <a:off x="3873895" y="3738659"/>
            <a:ext cx="1826572" cy="1807164"/>
            <a:chOff x="-56207" y="0"/>
            <a:chExt cx="1912614" cy="1784503"/>
          </a:xfrm>
        </p:grpSpPr>
        <p:sp>
          <p:nvSpPr>
            <p:cNvPr id="43" name="Owal 42"/>
            <p:cNvSpPr/>
            <p:nvPr/>
          </p:nvSpPr>
          <p:spPr>
            <a:xfrm>
              <a:off x="-56207" y="0"/>
              <a:ext cx="1912612" cy="178450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44" name="Owal 4"/>
            <p:cNvSpPr txBox="1"/>
            <p:nvPr/>
          </p:nvSpPr>
          <p:spPr>
            <a:xfrm>
              <a:off x="-56207" y="261333"/>
              <a:ext cx="1912614" cy="12618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Pct val="100000"/>
              </a:pPr>
              <a:r>
                <a:rPr lang="pl-PL" sz="1400" b="1" kern="0" dirty="0">
                  <a:solidFill>
                    <a:prstClr val="white"/>
                  </a:solidFill>
                </a:rPr>
                <a:t>Możliwość śledzenia pojazdów w czasie rzeczywistym</a:t>
              </a:r>
              <a:endParaRPr lang="pl-PL" sz="1400" kern="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5" name="Grupa 44"/>
          <p:cNvGrpSpPr/>
          <p:nvPr/>
        </p:nvGrpSpPr>
        <p:grpSpPr>
          <a:xfrm>
            <a:off x="7162291" y="1168085"/>
            <a:ext cx="1826572" cy="1807164"/>
            <a:chOff x="-56207" y="0"/>
            <a:chExt cx="1912614" cy="1784503"/>
          </a:xfrm>
        </p:grpSpPr>
        <p:sp>
          <p:nvSpPr>
            <p:cNvPr id="46" name="Owal 45"/>
            <p:cNvSpPr/>
            <p:nvPr/>
          </p:nvSpPr>
          <p:spPr>
            <a:xfrm>
              <a:off x="-56207" y="0"/>
              <a:ext cx="1912612" cy="178450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47" name="Owal 4"/>
            <p:cNvSpPr txBox="1"/>
            <p:nvPr/>
          </p:nvSpPr>
          <p:spPr>
            <a:xfrm>
              <a:off x="-56207" y="261333"/>
              <a:ext cx="1912614" cy="12618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Pct val="100000"/>
              </a:pPr>
              <a:r>
                <a:rPr lang="pl-PL" sz="1400" b="1" kern="0" dirty="0">
                  <a:solidFill>
                    <a:prstClr val="white"/>
                  </a:solidFill>
                </a:rPr>
                <a:t>Możliwość planowania podróży</a:t>
              </a:r>
              <a:endParaRPr lang="pl-PL" sz="1400" kern="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8" name="Grupa 47"/>
          <p:cNvGrpSpPr/>
          <p:nvPr/>
        </p:nvGrpSpPr>
        <p:grpSpPr>
          <a:xfrm>
            <a:off x="5591306" y="2469416"/>
            <a:ext cx="1826572" cy="1807164"/>
            <a:chOff x="-56207" y="0"/>
            <a:chExt cx="1912614" cy="1784503"/>
          </a:xfrm>
        </p:grpSpPr>
        <p:sp>
          <p:nvSpPr>
            <p:cNvPr id="49" name="Owal 48"/>
            <p:cNvSpPr/>
            <p:nvPr/>
          </p:nvSpPr>
          <p:spPr>
            <a:xfrm>
              <a:off x="-56207" y="0"/>
              <a:ext cx="1912612" cy="178450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50" name="Owal 4"/>
            <p:cNvSpPr txBox="1"/>
            <p:nvPr/>
          </p:nvSpPr>
          <p:spPr>
            <a:xfrm>
              <a:off x="-56207" y="261333"/>
              <a:ext cx="1912614" cy="12618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Pct val="100000"/>
              </a:pPr>
              <a:r>
                <a:rPr lang="pl-PL" sz="1400" b="1" kern="0" dirty="0">
                  <a:solidFill>
                    <a:prstClr val="white"/>
                  </a:solidFill>
                </a:rPr>
                <a:t>Zwiększenie</a:t>
              </a:r>
              <a:br>
                <a:rPr lang="pl-PL" sz="1400" b="1" kern="0" dirty="0">
                  <a:solidFill>
                    <a:prstClr val="white"/>
                  </a:solidFill>
                </a:rPr>
              </a:br>
              <a:r>
                <a:rPr lang="pl-PL" sz="1400" b="1" kern="0" dirty="0">
                  <a:solidFill>
                    <a:prstClr val="white"/>
                  </a:solidFill>
                </a:rPr>
                <a:t>dostępności informacji dla pasażerów</a:t>
              </a:r>
              <a:endParaRPr lang="pl-PL" sz="1400" kern="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51" name="Grupa 50"/>
          <p:cNvGrpSpPr/>
          <p:nvPr/>
        </p:nvGrpSpPr>
        <p:grpSpPr>
          <a:xfrm>
            <a:off x="7247760" y="3770747"/>
            <a:ext cx="1826572" cy="1807164"/>
            <a:chOff x="-56207" y="0"/>
            <a:chExt cx="1912614" cy="1784503"/>
          </a:xfrm>
        </p:grpSpPr>
        <p:sp>
          <p:nvSpPr>
            <p:cNvPr id="52" name="Owal 51"/>
            <p:cNvSpPr/>
            <p:nvPr/>
          </p:nvSpPr>
          <p:spPr>
            <a:xfrm>
              <a:off x="-56207" y="0"/>
              <a:ext cx="1912612" cy="178450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53" name="Owal 4"/>
            <p:cNvSpPr txBox="1"/>
            <p:nvPr/>
          </p:nvSpPr>
          <p:spPr>
            <a:xfrm>
              <a:off x="-56207" y="261333"/>
              <a:ext cx="1912614" cy="12618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Pct val="100000"/>
              </a:pPr>
              <a:r>
                <a:rPr lang="pl-PL" sz="1400" b="1" kern="0" dirty="0">
                  <a:solidFill>
                    <a:prstClr val="white"/>
                  </a:solidFill>
                </a:rPr>
                <a:t>Zwiększenie</a:t>
              </a:r>
              <a:br>
                <a:rPr lang="pl-PL" sz="1400" b="1" kern="0" dirty="0">
                  <a:solidFill>
                    <a:prstClr val="white"/>
                  </a:solidFill>
                </a:rPr>
              </a:br>
              <a:r>
                <a:rPr lang="pl-PL" sz="1400" b="1" kern="0" dirty="0">
                  <a:solidFill>
                    <a:prstClr val="white"/>
                  </a:solidFill>
                </a:rPr>
                <a:t>atrakcyjności komunikacji miejskiej</a:t>
              </a:r>
              <a:endParaRPr lang="pl-PL" sz="1400" kern="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953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40" y="1577055"/>
            <a:ext cx="6833656" cy="4399165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84" y="95026"/>
            <a:ext cx="1571636" cy="676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63095"/>
              </p:ext>
            </p:extLst>
          </p:nvPr>
        </p:nvGraphicFramePr>
        <p:xfrm>
          <a:off x="8319239" y="95026"/>
          <a:ext cx="65722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" name="Picture" r:id="rId5" imgW="637032" imgH="725424" progId="Word.Picture.8">
                  <p:embed/>
                </p:oleObj>
              </mc:Choice>
              <mc:Fallback>
                <p:oleObj name="Picture" r:id="rId5" imgW="637032" imgH="725424" progId="Word.Picture.8">
                  <p:embed/>
                  <p:pic>
                    <p:nvPicPr>
                      <p:cNvPr id="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9239" y="95026"/>
                        <a:ext cx="657225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40168" y="5947954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2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MIEJSKI  ZARZĄD  DRÓG  I  TRANSPORTU </a:t>
            </a:r>
            <a:br>
              <a:rPr lang="pl-PL" sz="12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pl-PL" sz="12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W CZĘSTOCHOWIE</a:t>
            </a:r>
            <a:endParaRPr lang="pl-PL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</a:t>
            </a:r>
            <a:r>
              <a:rPr lang="pl-PL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ul. Popiełuszki 4/6 , 42-217 Częstochowa,</a:t>
            </a:r>
            <a:endParaRPr lang="pl-PL" sz="800" dirty="0">
              <a:solidFill>
                <a:prstClr val="black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</a:t>
            </a:r>
            <a:r>
              <a:rPr lang="pl-PL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(0-34) 366-43-05, (034) 366-40-95, tel. / </a:t>
            </a:r>
            <a:r>
              <a:rPr lang="pl-PL" sz="800" b="1" dirty="0" err="1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fax</a:t>
            </a:r>
            <a:r>
              <a:rPr lang="pl-PL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(0-34) 366-43-37</a:t>
            </a:r>
            <a:endParaRPr lang="en-US" sz="800" b="1" dirty="0">
              <a:solidFill>
                <a:srgbClr val="000000"/>
              </a:solidFill>
              <a:latin typeface="Verdana" pitchFamily="34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e-mail: </a:t>
            </a:r>
            <a:r>
              <a:rPr lang="en-US" sz="800" b="1" dirty="0">
                <a:solidFill>
                  <a:srgbClr val="0000FF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  <a:hlinkClick r:id="rId7"/>
              </a:rPr>
              <a:t>mzd@mzd.czest.pl</a:t>
            </a:r>
            <a:r>
              <a:rPr lang="en-US" sz="800" b="1" dirty="0">
                <a:solidFill>
                  <a:srgbClr val="0000FF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,</a:t>
            </a:r>
            <a:r>
              <a:rPr lang="en-US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     </a:t>
            </a:r>
            <a:r>
              <a:rPr lang="en-US" sz="800" b="1" u="sng" dirty="0">
                <a:solidFill>
                  <a:srgbClr val="0000FF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  <a:hlinkClick r:id="rId8"/>
              </a:rPr>
              <a:t>www.mzd.czest.pl</a:t>
            </a:r>
            <a:r>
              <a:rPr lang="pl-PL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pl-PL" sz="800" b="1" dirty="0">
              <a:solidFill>
                <a:srgbClr val="000000"/>
              </a:solidFill>
              <a:latin typeface="Verdana" pitchFamily="34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2059998" y="248806"/>
            <a:ext cx="589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Węzły przesiadkowe w Częstochowie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244671" y="866657"/>
            <a:ext cx="85062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400" dirty="0"/>
              <a:t>Miejskie Przedsiębiorstwo Komunikacyjne w Częstochowie złożyło w ostatnim czasie wniosek o dofinansowanie zadania „Przebudowa liniowej infrastruktury tramwajowej wraz z zakupem 10 składów tramwajowych na potrzeby transportu publicznego w Częstochowie”.</a:t>
            </a:r>
          </a:p>
        </p:txBody>
      </p:sp>
    </p:spTree>
    <p:extLst>
      <p:ext uri="{BB962C8B-B14F-4D97-AF65-F5344CB8AC3E}">
        <p14:creationId xmlns:p14="http://schemas.microsoft.com/office/powerpoint/2010/main" val="2057980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84" y="95026"/>
            <a:ext cx="1571636" cy="676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Object 3"/>
          <p:cNvGraphicFramePr>
            <a:graphicFrameLocks noChangeAspect="1"/>
          </p:cNvGraphicFramePr>
          <p:nvPr>
            <p:extLst/>
          </p:nvPr>
        </p:nvGraphicFramePr>
        <p:xfrm>
          <a:off x="8258279" y="95026"/>
          <a:ext cx="65722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Picture" r:id="rId4" imgW="637032" imgH="725424" progId="Word.Picture.8">
                  <p:embed/>
                </p:oleObj>
              </mc:Choice>
              <mc:Fallback>
                <p:oleObj name="Picture" r:id="rId4" imgW="637032" imgH="725424" progId="Word.Picture.8">
                  <p:embed/>
                  <p:pic>
                    <p:nvPicPr>
                      <p:cNvPr id="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8279" y="95026"/>
                        <a:ext cx="657225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-155137" y="597408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2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MIEJSKI  ZARZĄD  DRÓG  I  TRANSPORTU </a:t>
            </a:r>
            <a:br>
              <a:rPr lang="pl-PL" sz="12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pl-PL" sz="12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W CZĘSTOCHOWIE</a:t>
            </a:r>
            <a:endParaRPr lang="pl-PL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</a:t>
            </a:r>
            <a:r>
              <a:rPr lang="pl-PL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ul. Popiełuszki 4/6 , 42-217 Częstochowa,</a:t>
            </a:r>
            <a:endParaRPr lang="pl-PL" sz="800" dirty="0">
              <a:solidFill>
                <a:prstClr val="black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</a:t>
            </a:r>
            <a:r>
              <a:rPr lang="pl-PL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(0-34) 366-43-05, (034) 366-40-95, tel. / </a:t>
            </a:r>
            <a:r>
              <a:rPr lang="pl-PL" sz="800" b="1" dirty="0" err="1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fax</a:t>
            </a:r>
            <a:r>
              <a:rPr lang="pl-PL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(0-34) 366-43-37</a:t>
            </a:r>
            <a:endParaRPr lang="en-US" sz="800" b="1" dirty="0">
              <a:solidFill>
                <a:srgbClr val="000000"/>
              </a:solidFill>
              <a:latin typeface="Verdana" pitchFamily="34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e-mail: </a:t>
            </a:r>
            <a:r>
              <a:rPr lang="en-US" sz="800" b="1" dirty="0">
                <a:solidFill>
                  <a:srgbClr val="0000FF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  <a:hlinkClick r:id="rId6"/>
              </a:rPr>
              <a:t>mzd@mzd.czest.pl</a:t>
            </a:r>
            <a:r>
              <a:rPr lang="en-US" sz="800" b="1" dirty="0">
                <a:solidFill>
                  <a:srgbClr val="0000FF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,</a:t>
            </a:r>
            <a:r>
              <a:rPr lang="en-US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     </a:t>
            </a:r>
            <a:r>
              <a:rPr lang="en-US" sz="800" b="1" u="sng" dirty="0">
                <a:solidFill>
                  <a:srgbClr val="0000FF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  <a:hlinkClick r:id="rId7"/>
              </a:rPr>
              <a:t>www.mzd.czest.pl</a:t>
            </a:r>
            <a:r>
              <a:rPr lang="pl-PL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pl-PL" sz="800" b="1" dirty="0">
              <a:solidFill>
                <a:srgbClr val="000000"/>
              </a:solidFill>
              <a:latin typeface="Verdana" pitchFamily="34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059998" y="248806"/>
            <a:ext cx="5895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Inwestycje drogowe na terenie Miasta Częstochowy</a:t>
            </a:r>
          </a:p>
          <a:p>
            <a:pPr algn="ctr"/>
            <a:r>
              <a:rPr lang="pl-PL" dirty="0"/>
              <a:t> w latach 2016 - 2020</a:t>
            </a:r>
          </a:p>
        </p:txBody>
      </p:sp>
      <p:graphicFrame>
        <p:nvGraphicFramePr>
          <p:cNvPr id="9" name="Diagram 8"/>
          <p:cNvGraphicFramePr/>
          <p:nvPr>
            <p:extLst/>
          </p:nvPr>
        </p:nvGraphicFramePr>
        <p:xfrm>
          <a:off x="185783" y="1157036"/>
          <a:ext cx="8235405" cy="574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13"/>
          <a:srcRect t="6539" b="19487"/>
          <a:stretch/>
        </p:blipFill>
        <p:spPr>
          <a:xfrm>
            <a:off x="64342" y="844387"/>
            <a:ext cx="4848421" cy="5073161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4835769" y="1141099"/>
            <a:ext cx="4079735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i="1" dirty="0"/>
              <a:t>Inwestycje realizowane przez Miasto Częstochowa:</a:t>
            </a:r>
            <a:endParaRPr lang="pl-PL" sz="1200" dirty="0"/>
          </a:p>
          <a:p>
            <a:pPr marL="228600" lvl="0" indent="-228600">
              <a:buFont typeface="+mj-lt"/>
              <a:buAutoNum type="arabicPeriod"/>
            </a:pPr>
            <a:r>
              <a:rPr lang="pl-PL" sz="1200" dirty="0"/>
              <a:t>Przebudowa DW 908 ul. Dźbowska, ul. </a:t>
            </a:r>
            <a:r>
              <a:rPr lang="pl-PL" sz="1200" dirty="0" err="1"/>
              <a:t>Powst</a:t>
            </a:r>
            <a:r>
              <a:rPr lang="pl-PL" sz="1200" dirty="0"/>
              <a:t>. Warszawy i ul. Gościnna – (lata 2013 – 2018)                      83,81 mln zł,</a:t>
            </a:r>
          </a:p>
          <a:p>
            <a:pPr marL="228600" lvl="0" indent="-228600">
              <a:buFont typeface="+mj-lt"/>
              <a:buAutoNum type="arabicPeriod"/>
            </a:pPr>
            <a:r>
              <a:rPr lang="pl-PL" sz="1200" dirty="0"/>
              <a:t>Przebudowa DK 1 al. Wojska Polskiego                                               – (lata 2015 – 2019)                                          196,74 mln zł,</a:t>
            </a:r>
          </a:p>
          <a:p>
            <a:pPr marL="228600" lvl="0" indent="-228600">
              <a:buFont typeface="+mj-lt"/>
              <a:buAutoNum type="arabicPeriod"/>
            </a:pPr>
            <a:r>
              <a:rPr lang="pl-PL" sz="1200" dirty="0"/>
              <a:t>Przebudowa DK 46 ul. Główna i ul. Przejazdowa                                  – (lata 2014 – 2019)                                          123,43 mln zł,</a:t>
            </a:r>
          </a:p>
          <a:p>
            <a:pPr marL="228600" lvl="0" indent="-228600">
              <a:buFont typeface="+mj-lt"/>
              <a:buAutoNum type="arabicPeriod"/>
            </a:pPr>
            <a:r>
              <a:rPr lang="pl-PL" sz="1200" dirty="0"/>
              <a:t>Budowa DK 46 ul. Bugajska bis                                                          – (lata 2016 – 2020)                                            90,00 mln zł,</a:t>
            </a:r>
          </a:p>
          <a:p>
            <a:pPr marL="228600" lvl="0" indent="-228600">
              <a:buFont typeface="+mj-lt"/>
              <a:buAutoNum type="arabicPeriod"/>
            </a:pPr>
            <a:r>
              <a:rPr lang="pl-PL" sz="1200" dirty="0"/>
              <a:t>Przebudowa ul. Korfantego                                                                – (lata 2016 – 2018)                                            12,00 mln zł,</a:t>
            </a:r>
          </a:p>
          <a:p>
            <a:pPr marL="228600" lvl="0" indent="-228600">
              <a:buFont typeface="+mj-lt"/>
              <a:buAutoNum type="arabicPeriod"/>
            </a:pPr>
            <a:r>
              <a:rPr lang="pl-PL" sz="1200" dirty="0"/>
              <a:t>Budowa połączenia ul. Korfantego z ul. Bugajską                                 - (lata 2016 – 2019)                                             12,00 mln zł,</a:t>
            </a:r>
          </a:p>
          <a:p>
            <a:pPr marL="228600" lvl="0" indent="-228600">
              <a:buFont typeface="+mj-lt"/>
              <a:buAutoNum type="arabicPeriod"/>
            </a:pPr>
            <a:r>
              <a:rPr lang="pl-PL" sz="1200" dirty="0"/>
              <a:t>Przebudowa mostu drogowego w ul. Legionów                                     – (lata 2016 - 2017)                                               6,00 mln zł,</a:t>
            </a:r>
          </a:p>
          <a:p>
            <a:pPr marL="228600" lvl="0" indent="-228600">
              <a:buFont typeface="+mj-lt"/>
              <a:buAutoNum type="arabicPeriod"/>
            </a:pPr>
            <a:r>
              <a:rPr lang="pl-PL" sz="1200" dirty="0"/>
              <a:t>Budowa węzłów przesiadkowych przy dworcach PKP Centrum, PKP </a:t>
            </a:r>
            <a:r>
              <a:rPr lang="pl-PL" sz="1200" dirty="0" err="1"/>
              <a:t>Stradom</a:t>
            </a:r>
            <a:r>
              <a:rPr lang="pl-PL" sz="1200" dirty="0"/>
              <a:t> i PKP Raków                                                                 - (lata 2014 – 2018)                                             41,10 mln zł,</a:t>
            </a:r>
          </a:p>
          <a:p>
            <a:pPr marL="228600" lvl="0" indent="-228600">
              <a:buFont typeface="+mj-lt"/>
              <a:buAutoNum type="arabicPeriod"/>
            </a:pPr>
            <a:r>
              <a:rPr lang="pl-PL" sz="1200" dirty="0"/>
              <a:t>Przebudowa linii tramwajowej w Częstochowie                                    - (lata 2013 – 2020)                                             78,51 mln zł,</a:t>
            </a:r>
          </a:p>
          <a:p>
            <a:r>
              <a:rPr lang="pl-PL" sz="1200" b="1" i="1" dirty="0"/>
              <a:t>                                                                     Razem: 643,59 mln zł</a:t>
            </a:r>
            <a:endParaRPr lang="pl-PL" sz="1200" dirty="0"/>
          </a:p>
          <a:p>
            <a:r>
              <a:rPr lang="pl-PL" sz="1200" dirty="0"/>
              <a:t> </a:t>
            </a:r>
          </a:p>
          <a:p>
            <a:r>
              <a:rPr lang="pl-PL" sz="1200" dirty="0"/>
              <a:t>Budowa Autostrady A1 – inwestor GDDKiA w Katowicach                         - (lata 2013 – 2019)                                                922,66 mln zł,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67618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84" y="95026"/>
            <a:ext cx="1571636" cy="676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Object 3"/>
          <p:cNvGraphicFramePr>
            <a:graphicFrameLocks noChangeAspect="1"/>
          </p:cNvGraphicFramePr>
          <p:nvPr>
            <p:extLst/>
          </p:nvPr>
        </p:nvGraphicFramePr>
        <p:xfrm>
          <a:off x="8258279" y="95026"/>
          <a:ext cx="65722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name="Picture" r:id="rId4" imgW="637032" imgH="725424" progId="Word.Picture.8">
                  <p:embed/>
                </p:oleObj>
              </mc:Choice>
              <mc:Fallback>
                <p:oleObj name="Picture" r:id="rId4" imgW="637032" imgH="725424" progId="Word.Picture.8">
                  <p:embed/>
                  <p:pic>
                    <p:nvPicPr>
                      <p:cNvPr id="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8279" y="95026"/>
                        <a:ext cx="657225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-155137" y="597408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2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MIEJSKI  ZARZĄD  DRÓG  I  TRANSPORTU </a:t>
            </a:r>
            <a:br>
              <a:rPr lang="pl-PL" sz="12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pl-PL" sz="12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W CZĘSTOCHOWIE</a:t>
            </a:r>
            <a:endParaRPr lang="pl-PL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</a:t>
            </a:r>
            <a:r>
              <a:rPr lang="pl-PL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ul. Popiełuszki 4/6 , 42-217 Częstochowa,</a:t>
            </a:r>
            <a:endParaRPr lang="pl-PL" sz="800" dirty="0">
              <a:solidFill>
                <a:prstClr val="black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</a:t>
            </a:r>
            <a:r>
              <a:rPr lang="pl-PL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(0-34) 366-43-05, (034) 366-40-95, tel. / </a:t>
            </a:r>
            <a:r>
              <a:rPr lang="pl-PL" sz="800" b="1" dirty="0" err="1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fax</a:t>
            </a:r>
            <a:r>
              <a:rPr lang="pl-PL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(0-34) 366-43-37</a:t>
            </a:r>
            <a:endParaRPr lang="en-US" sz="800" b="1" dirty="0">
              <a:solidFill>
                <a:srgbClr val="000000"/>
              </a:solidFill>
              <a:latin typeface="Verdana" pitchFamily="34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e-mail: </a:t>
            </a:r>
            <a:r>
              <a:rPr lang="en-US" sz="800" b="1" dirty="0">
                <a:solidFill>
                  <a:srgbClr val="0000FF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  <a:hlinkClick r:id="rId6"/>
              </a:rPr>
              <a:t>mzd@mzd.czest.pl</a:t>
            </a:r>
            <a:r>
              <a:rPr lang="en-US" sz="800" b="1" dirty="0">
                <a:solidFill>
                  <a:srgbClr val="0000FF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,</a:t>
            </a:r>
            <a:r>
              <a:rPr lang="en-US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     </a:t>
            </a:r>
            <a:r>
              <a:rPr lang="en-US" sz="800" b="1" u="sng" dirty="0">
                <a:solidFill>
                  <a:srgbClr val="0000FF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  <a:hlinkClick r:id="rId7"/>
              </a:rPr>
              <a:t>www.mzd.czest.pl</a:t>
            </a:r>
            <a:r>
              <a:rPr lang="pl-PL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pl-PL" sz="800" b="1" dirty="0">
              <a:solidFill>
                <a:srgbClr val="000000"/>
              </a:solidFill>
              <a:latin typeface="Verdana" pitchFamily="34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graphicFrame>
        <p:nvGraphicFramePr>
          <p:cNvPr id="9" name="Diagram 8"/>
          <p:cNvGraphicFramePr/>
          <p:nvPr>
            <p:extLst/>
          </p:nvPr>
        </p:nvGraphicFramePr>
        <p:xfrm>
          <a:off x="185783" y="1157036"/>
          <a:ext cx="8235405" cy="574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2813539" y="2377727"/>
            <a:ext cx="4079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/>
              <a:t>Dziękujemy za uwagę !</a:t>
            </a:r>
          </a:p>
        </p:txBody>
      </p:sp>
    </p:spTree>
    <p:extLst>
      <p:ext uri="{BB962C8B-B14F-4D97-AF65-F5344CB8AC3E}">
        <p14:creationId xmlns:p14="http://schemas.microsoft.com/office/powerpoint/2010/main" val="1243191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84" y="95026"/>
            <a:ext cx="1571636" cy="676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6303069"/>
              </p:ext>
            </p:extLst>
          </p:nvPr>
        </p:nvGraphicFramePr>
        <p:xfrm>
          <a:off x="8258279" y="95026"/>
          <a:ext cx="65722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" name="Picture" r:id="rId4" imgW="637032" imgH="725424" progId="Word.Picture.8">
                  <p:embed/>
                </p:oleObj>
              </mc:Choice>
              <mc:Fallback>
                <p:oleObj name="Picture" r:id="rId4" imgW="637032" imgH="725424" progId="Word.Picture.8">
                  <p:embed/>
                  <p:pic>
                    <p:nvPicPr>
                      <p:cNvPr id="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8279" y="95026"/>
                        <a:ext cx="657225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-155137" y="597408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2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MIEJSKI  ZARZĄD  DRÓG  I  TRANSPORTU </a:t>
            </a:r>
            <a:br>
              <a:rPr lang="pl-PL" sz="12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pl-PL" sz="12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W CZĘSTOCHOWIE</a:t>
            </a:r>
            <a:endParaRPr lang="pl-PL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</a:t>
            </a:r>
            <a:r>
              <a:rPr lang="pl-PL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ul. Popiełuszki 4/6 , 42-217 Częstochowa,</a:t>
            </a:r>
            <a:endParaRPr lang="pl-PL" sz="800" dirty="0">
              <a:solidFill>
                <a:prstClr val="black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</a:t>
            </a:r>
            <a:r>
              <a:rPr lang="pl-PL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(0-34) 366-43-05, (034) 366-40-95, tel. / </a:t>
            </a:r>
            <a:r>
              <a:rPr lang="pl-PL" sz="800" b="1" dirty="0" err="1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fax</a:t>
            </a:r>
            <a:r>
              <a:rPr lang="pl-PL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(0-34) 366-43-37</a:t>
            </a:r>
            <a:endParaRPr lang="en-US" sz="800" b="1" dirty="0">
              <a:solidFill>
                <a:srgbClr val="000000"/>
              </a:solidFill>
              <a:latin typeface="Verdana" pitchFamily="34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e-mail: </a:t>
            </a:r>
            <a:r>
              <a:rPr lang="en-US" sz="800" b="1" dirty="0">
                <a:solidFill>
                  <a:srgbClr val="0000FF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  <a:hlinkClick r:id="rId6"/>
              </a:rPr>
              <a:t>mzd@mzd.czest.pl</a:t>
            </a:r>
            <a:r>
              <a:rPr lang="en-US" sz="800" b="1" dirty="0">
                <a:solidFill>
                  <a:srgbClr val="0000FF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,</a:t>
            </a:r>
            <a:r>
              <a:rPr lang="en-US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     </a:t>
            </a:r>
            <a:r>
              <a:rPr lang="en-US" sz="800" b="1" u="sng" dirty="0">
                <a:solidFill>
                  <a:srgbClr val="0000FF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  <a:hlinkClick r:id="rId7"/>
              </a:rPr>
              <a:t>www.mzd.czest.pl</a:t>
            </a:r>
            <a:r>
              <a:rPr lang="pl-PL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pl-PL" sz="800" b="1" dirty="0">
              <a:solidFill>
                <a:srgbClr val="000000"/>
              </a:solidFill>
              <a:latin typeface="Verdana" pitchFamily="34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984070"/>
            <a:ext cx="9144000" cy="4847966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6" name="pole tekstowe 5"/>
          <p:cNvSpPr txBox="1"/>
          <p:nvPr/>
        </p:nvSpPr>
        <p:spPr>
          <a:xfrm>
            <a:off x="2059998" y="248806"/>
            <a:ext cx="589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Rozwój podstawowego układu drogowego w Częstochowie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130256871"/>
              </p:ext>
            </p:extLst>
          </p:nvPr>
        </p:nvGraphicFramePr>
        <p:xfrm>
          <a:off x="185783" y="1157036"/>
          <a:ext cx="8235405" cy="574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4023194347"/>
              </p:ext>
            </p:extLst>
          </p:nvPr>
        </p:nvGraphicFramePr>
        <p:xfrm>
          <a:off x="0" y="1040603"/>
          <a:ext cx="9074331" cy="4289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7" name="Prostokąt 6"/>
          <p:cNvSpPr/>
          <p:nvPr/>
        </p:nvSpPr>
        <p:spPr>
          <a:xfrm>
            <a:off x="653143" y="5111931"/>
            <a:ext cx="7605136" cy="60089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Suma wydatków na w/w inwestycje wyniosła: ok. </a:t>
            </a:r>
            <a:r>
              <a:rPr lang="pl-PL" b="1" dirty="0"/>
              <a:t>203 551 683,85 zł</a:t>
            </a:r>
            <a:br>
              <a:rPr lang="pl-PL" dirty="0"/>
            </a:br>
            <a:r>
              <a:rPr lang="pl-PL" dirty="0"/>
              <a:t>Z czego ze środków zewnętrznych pokryto: ok. </a:t>
            </a:r>
            <a:r>
              <a:rPr lang="pl-PL" b="1" dirty="0"/>
              <a:t>152 716 252,20 zł </a:t>
            </a:r>
          </a:p>
        </p:txBody>
      </p:sp>
    </p:spTree>
    <p:extLst>
      <p:ext uri="{BB962C8B-B14F-4D97-AF65-F5344CB8AC3E}">
        <p14:creationId xmlns:p14="http://schemas.microsoft.com/office/powerpoint/2010/main" val="503502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prstClr val="whit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84" y="95026"/>
            <a:ext cx="1571636" cy="676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8533716"/>
              </p:ext>
            </p:extLst>
          </p:nvPr>
        </p:nvGraphicFramePr>
        <p:xfrm>
          <a:off x="8258279" y="23590"/>
          <a:ext cx="65722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name="Picture" r:id="rId5" imgW="637032" imgH="725424" progId="Word.Picture.8">
                  <p:embed/>
                </p:oleObj>
              </mc:Choice>
              <mc:Fallback>
                <p:oleObj name="Picture" r:id="rId5" imgW="637032" imgH="725424" progId="Word.Picture.8">
                  <p:embed/>
                  <p:pic>
                    <p:nvPicPr>
                      <p:cNvPr id="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8279" y="23590"/>
                        <a:ext cx="657225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155137" y="597408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2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MIEJSKI  ZARZĄD  DRÓG  I  TRANSPORTU </a:t>
            </a:r>
            <a:br>
              <a:rPr lang="pl-PL" sz="12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pl-PL" sz="12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W CZĘSTOCHOWIE</a:t>
            </a:r>
            <a:endParaRPr lang="pl-PL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</a:t>
            </a:r>
            <a:r>
              <a:rPr lang="pl-PL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ul. Popiełuszki 4/6 , 42-217 Częstochowa,</a:t>
            </a:r>
            <a:endParaRPr lang="pl-PL" sz="800" dirty="0">
              <a:solidFill>
                <a:prstClr val="black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</a:t>
            </a:r>
            <a:r>
              <a:rPr lang="pl-PL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(0-34) 366-43-05, (034) 366-40-95, tel. / </a:t>
            </a:r>
            <a:r>
              <a:rPr lang="pl-PL" sz="800" b="1" dirty="0" err="1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fax</a:t>
            </a:r>
            <a:r>
              <a:rPr lang="pl-PL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(0-34) 366-43-37</a:t>
            </a:r>
            <a:endParaRPr lang="en-US" sz="800" b="1" dirty="0">
              <a:solidFill>
                <a:srgbClr val="000000"/>
              </a:solidFill>
              <a:latin typeface="Verdana" pitchFamily="34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e-mail: </a:t>
            </a:r>
            <a:r>
              <a:rPr lang="en-US" sz="800" b="1" dirty="0">
                <a:solidFill>
                  <a:srgbClr val="0000FF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  <a:hlinkClick r:id="rId7"/>
              </a:rPr>
              <a:t>mzd@mzd.czest.pl</a:t>
            </a:r>
            <a:r>
              <a:rPr lang="en-US" sz="800" b="1" dirty="0">
                <a:solidFill>
                  <a:srgbClr val="0000FF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,</a:t>
            </a:r>
            <a:r>
              <a:rPr lang="en-US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     </a:t>
            </a:r>
            <a:r>
              <a:rPr lang="en-US" sz="800" b="1" u="sng" dirty="0">
                <a:solidFill>
                  <a:srgbClr val="0000FF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  <a:hlinkClick r:id="rId8"/>
              </a:rPr>
              <a:t>www.mzd.czest.pl</a:t>
            </a:r>
            <a:r>
              <a:rPr lang="pl-PL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pl-PL" sz="800" b="1" dirty="0">
              <a:solidFill>
                <a:srgbClr val="000000"/>
              </a:solidFill>
              <a:latin typeface="Verdana" pitchFamily="34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graphicFrame>
        <p:nvGraphicFramePr>
          <p:cNvPr id="11" name="Wykres 10"/>
          <p:cNvGraphicFramePr/>
          <p:nvPr>
            <p:extLst>
              <p:ext uri="{D42A27DB-BD31-4B8C-83A1-F6EECF244321}">
                <p14:modId xmlns:p14="http://schemas.microsoft.com/office/powerpoint/2010/main" val="351790736"/>
              </p:ext>
            </p:extLst>
          </p:nvPr>
        </p:nvGraphicFramePr>
        <p:xfrm>
          <a:off x="0" y="1097279"/>
          <a:ext cx="9144000" cy="4876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924782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84" y="95026"/>
            <a:ext cx="1571636" cy="676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Object 3"/>
          <p:cNvGraphicFramePr>
            <a:graphicFrameLocks noChangeAspect="1"/>
          </p:cNvGraphicFramePr>
          <p:nvPr>
            <p:extLst/>
          </p:nvPr>
        </p:nvGraphicFramePr>
        <p:xfrm>
          <a:off x="8258279" y="95026"/>
          <a:ext cx="65722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5" name="Picture" r:id="rId4" imgW="637032" imgH="725424" progId="Word.Picture.8">
                  <p:embed/>
                </p:oleObj>
              </mc:Choice>
              <mc:Fallback>
                <p:oleObj name="Picture" r:id="rId4" imgW="637032" imgH="725424" progId="Word.Picture.8">
                  <p:embed/>
                  <p:pic>
                    <p:nvPicPr>
                      <p:cNvPr id="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8279" y="95026"/>
                        <a:ext cx="657225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-155137" y="597408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2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MIEJSKI  ZARZĄD  DRÓG  I  TRANSPORTU </a:t>
            </a:r>
            <a:br>
              <a:rPr lang="pl-PL" sz="12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pl-PL" sz="12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W CZĘSTOCHOWIE</a:t>
            </a:r>
            <a:endParaRPr lang="pl-PL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</a:t>
            </a:r>
            <a:r>
              <a:rPr lang="pl-PL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ul. Popiełuszki 4/6 , 42-217 Częstochowa,</a:t>
            </a:r>
            <a:endParaRPr lang="pl-PL" sz="800" dirty="0">
              <a:solidFill>
                <a:prstClr val="black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</a:t>
            </a:r>
            <a:r>
              <a:rPr lang="pl-PL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(0-34) 366-43-05, (034) 366-40-95, tel. / </a:t>
            </a:r>
            <a:r>
              <a:rPr lang="pl-PL" sz="800" b="1" dirty="0" err="1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fax</a:t>
            </a:r>
            <a:r>
              <a:rPr lang="pl-PL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(0-34) 366-43-37</a:t>
            </a:r>
            <a:endParaRPr lang="en-US" sz="800" b="1" dirty="0">
              <a:solidFill>
                <a:srgbClr val="000000"/>
              </a:solidFill>
              <a:latin typeface="Verdana" pitchFamily="34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e-mail: </a:t>
            </a:r>
            <a:r>
              <a:rPr lang="en-US" sz="800" b="1" dirty="0">
                <a:solidFill>
                  <a:srgbClr val="0000FF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  <a:hlinkClick r:id="rId6"/>
              </a:rPr>
              <a:t>mzd@mzd.czest.pl</a:t>
            </a:r>
            <a:r>
              <a:rPr lang="en-US" sz="800" b="1" dirty="0">
                <a:solidFill>
                  <a:srgbClr val="0000FF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,</a:t>
            </a:r>
            <a:r>
              <a:rPr lang="en-US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     </a:t>
            </a:r>
            <a:r>
              <a:rPr lang="en-US" sz="800" b="1" u="sng" dirty="0">
                <a:solidFill>
                  <a:srgbClr val="0000FF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  <a:hlinkClick r:id="rId7"/>
              </a:rPr>
              <a:t>www.mzd.czest.pl</a:t>
            </a:r>
            <a:r>
              <a:rPr lang="pl-PL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pl-PL" sz="800" b="1" dirty="0">
              <a:solidFill>
                <a:srgbClr val="000000"/>
              </a:solidFill>
              <a:latin typeface="Verdana" pitchFamily="34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1120528"/>
            <a:ext cx="9144000" cy="4504943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6" name="pole tekstowe 5"/>
          <p:cNvSpPr txBox="1"/>
          <p:nvPr/>
        </p:nvSpPr>
        <p:spPr>
          <a:xfrm>
            <a:off x="2059998" y="248806"/>
            <a:ext cx="589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Rozwój podstawowego układu drogowego w Częstochowie</a:t>
            </a:r>
          </a:p>
        </p:txBody>
      </p:sp>
      <p:graphicFrame>
        <p:nvGraphicFramePr>
          <p:cNvPr id="9" name="Diagram 8"/>
          <p:cNvGraphicFramePr/>
          <p:nvPr>
            <p:extLst/>
          </p:nvPr>
        </p:nvGraphicFramePr>
        <p:xfrm>
          <a:off x="185783" y="1157036"/>
          <a:ext cx="8235405" cy="574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423509041"/>
              </p:ext>
            </p:extLst>
          </p:nvPr>
        </p:nvGraphicFramePr>
        <p:xfrm>
          <a:off x="0" y="1120527"/>
          <a:ext cx="9074331" cy="4504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3361995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prstClr val="whit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84" y="95026"/>
            <a:ext cx="1571636" cy="676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Object 3"/>
          <p:cNvGraphicFramePr>
            <a:graphicFrameLocks noChangeAspect="1"/>
          </p:cNvGraphicFramePr>
          <p:nvPr>
            <p:extLst/>
          </p:nvPr>
        </p:nvGraphicFramePr>
        <p:xfrm>
          <a:off x="8258279" y="23590"/>
          <a:ext cx="65722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9" name="Picture" r:id="rId5" imgW="637032" imgH="725424" progId="Word.Picture.8">
                  <p:embed/>
                </p:oleObj>
              </mc:Choice>
              <mc:Fallback>
                <p:oleObj name="Picture" r:id="rId5" imgW="637032" imgH="725424" progId="Word.Picture.8">
                  <p:embed/>
                  <p:pic>
                    <p:nvPicPr>
                      <p:cNvPr id="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8279" y="23590"/>
                        <a:ext cx="657225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155137" y="597408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2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MIEJSKI  ZARZĄD  DRÓG  I  TRANSPORTU </a:t>
            </a:r>
            <a:br>
              <a:rPr lang="pl-PL" sz="12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pl-PL" sz="12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W CZĘSTOCHOWIE</a:t>
            </a:r>
            <a:endParaRPr lang="pl-PL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</a:t>
            </a:r>
            <a:r>
              <a:rPr lang="pl-PL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ul. Popiełuszki 4/6 , 42-217 Częstochowa,</a:t>
            </a:r>
            <a:endParaRPr lang="pl-PL" sz="800" dirty="0">
              <a:solidFill>
                <a:prstClr val="black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</a:t>
            </a:r>
            <a:r>
              <a:rPr lang="pl-PL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(0-34) 366-43-05, (034) 366-40-95, tel. / </a:t>
            </a:r>
            <a:r>
              <a:rPr lang="pl-PL" sz="800" b="1" dirty="0" err="1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fax</a:t>
            </a:r>
            <a:r>
              <a:rPr lang="pl-PL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(0-34) 366-43-37</a:t>
            </a:r>
            <a:endParaRPr lang="en-US" sz="800" b="1" dirty="0">
              <a:solidFill>
                <a:srgbClr val="000000"/>
              </a:solidFill>
              <a:latin typeface="Verdana" pitchFamily="34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e-mail: </a:t>
            </a:r>
            <a:r>
              <a:rPr lang="en-US" sz="800" b="1" dirty="0">
                <a:solidFill>
                  <a:srgbClr val="0000FF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  <a:hlinkClick r:id="rId7"/>
              </a:rPr>
              <a:t>mzd@mzd.czest.pl</a:t>
            </a:r>
            <a:r>
              <a:rPr lang="en-US" sz="800" b="1" dirty="0">
                <a:solidFill>
                  <a:srgbClr val="0000FF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,</a:t>
            </a:r>
            <a:r>
              <a:rPr lang="en-US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     </a:t>
            </a:r>
            <a:r>
              <a:rPr lang="en-US" sz="800" b="1" u="sng" dirty="0">
                <a:solidFill>
                  <a:srgbClr val="0000FF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  <a:hlinkClick r:id="rId8"/>
              </a:rPr>
              <a:t>www.mzd.czest.pl</a:t>
            </a:r>
            <a:r>
              <a:rPr lang="pl-PL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pl-PL" sz="800" b="1" dirty="0">
              <a:solidFill>
                <a:srgbClr val="000000"/>
              </a:solidFill>
              <a:latin typeface="Verdana" pitchFamily="34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graphicFrame>
        <p:nvGraphicFramePr>
          <p:cNvPr id="11" name="Wykres 10"/>
          <p:cNvGraphicFramePr/>
          <p:nvPr>
            <p:extLst>
              <p:ext uri="{D42A27DB-BD31-4B8C-83A1-F6EECF244321}">
                <p14:modId xmlns:p14="http://schemas.microsoft.com/office/powerpoint/2010/main" val="2046121031"/>
              </p:ext>
            </p:extLst>
          </p:nvPr>
        </p:nvGraphicFramePr>
        <p:xfrm>
          <a:off x="0" y="1097279"/>
          <a:ext cx="9144000" cy="4702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573251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prstClr val="whit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84" y="95026"/>
            <a:ext cx="1571636" cy="676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Object 3"/>
          <p:cNvGraphicFramePr>
            <a:graphicFrameLocks noChangeAspect="1"/>
          </p:cNvGraphicFramePr>
          <p:nvPr>
            <p:extLst/>
          </p:nvPr>
        </p:nvGraphicFramePr>
        <p:xfrm>
          <a:off x="8258279" y="23590"/>
          <a:ext cx="65722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7" name="Picture" r:id="rId5" imgW="637032" imgH="725424" progId="Word.Picture.8">
                  <p:embed/>
                </p:oleObj>
              </mc:Choice>
              <mc:Fallback>
                <p:oleObj name="Picture" r:id="rId5" imgW="637032" imgH="725424" progId="Word.Picture.8">
                  <p:embed/>
                  <p:pic>
                    <p:nvPicPr>
                      <p:cNvPr id="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8279" y="23590"/>
                        <a:ext cx="657225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111594" y="597408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2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MIEJSKI  ZARZĄD  DRÓG  I  TRANSPORTU </a:t>
            </a:r>
            <a:br>
              <a:rPr lang="pl-PL" sz="12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pl-PL" sz="12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W CZĘSTOCHOWIE</a:t>
            </a:r>
            <a:endParaRPr lang="pl-PL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</a:t>
            </a:r>
            <a:r>
              <a:rPr lang="pl-PL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ul. Popiełuszki 4/6 , 42-217 Częstochowa,</a:t>
            </a:r>
            <a:endParaRPr lang="pl-PL" sz="800" dirty="0">
              <a:solidFill>
                <a:prstClr val="black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</a:t>
            </a:r>
            <a:r>
              <a:rPr lang="pl-PL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(0-34) 366-43-05, (034) 366-40-95, tel. / </a:t>
            </a:r>
            <a:r>
              <a:rPr lang="pl-PL" sz="800" b="1" dirty="0" err="1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fax</a:t>
            </a:r>
            <a:r>
              <a:rPr lang="pl-PL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(0-34) 366-43-37</a:t>
            </a:r>
            <a:endParaRPr lang="en-US" sz="800" b="1" dirty="0">
              <a:solidFill>
                <a:srgbClr val="000000"/>
              </a:solidFill>
              <a:latin typeface="Verdana" pitchFamily="34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e-mail: </a:t>
            </a:r>
            <a:r>
              <a:rPr lang="en-US" sz="800" b="1" dirty="0">
                <a:solidFill>
                  <a:srgbClr val="0000FF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  <a:hlinkClick r:id="rId7"/>
              </a:rPr>
              <a:t>mzd@mzd.czest.pl</a:t>
            </a:r>
            <a:r>
              <a:rPr lang="en-US" sz="800" b="1" dirty="0">
                <a:solidFill>
                  <a:srgbClr val="0000FF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,</a:t>
            </a:r>
            <a:r>
              <a:rPr lang="en-US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     </a:t>
            </a:r>
            <a:r>
              <a:rPr lang="en-US" sz="800" b="1" u="sng" dirty="0">
                <a:solidFill>
                  <a:srgbClr val="0000FF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  <a:hlinkClick r:id="rId8"/>
              </a:rPr>
              <a:t>www.mzd.czest.pl</a:t>
            </a:r>
            <a:r>
              <a:rPr lang="pl-PL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pl-PL" sz="800" b="1" dirty="0">
              <a:solidFill>
                <a:srgbClr val="000000"/>
              </a:solidFill>
              <a:latin typeface="Verdana" pitchFamily="34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graphicFrame>
        <p:nvGraphicFramePr>
          <p:cNvPr id="11" name="Wykres 10"/>
          <p:cNvGraphicFramePr/>
          <p:nvPr>
            <p:extLst>
              <p:ext uri="{D42A27DB-BD31-4B8C-83A1-F6EECF244321}">
                <p14:modId xmlns:p14="http://schemas.microsoft.com/office/powerpoint/2010/main" val="2039407417"/>
              </p:ext>
            </p:extLst>
          </p:nvPr>
        </p:nvGraphicFramePr>
        <p:xfrm>
          <a:off x="0" y="1097279"/>
          <a:ext cx="9144000" cy="4876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" name="pole tekstowe 1"/>
          <p:cNvSpPr txBox="1"/>
          <p:nvPr/>
        </p:nvSpPr>
        <p:spPr>
          <a:xfrm>
            <a:off x="1959429" y="156754"/>
            <a:ext cx="6043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Inwestycje drogowe w Częstochowie</a:t>
            </a:r>
          </a:p>
        </p:txBody>
      </p:sp>
    </p:spTree>
    <p:extLst>
      <p:ext uri="{BB962C8B-B14F-4D97-AF65-F5344CB8AC3E}">
        <p14:creationId xmlns:p14="http://schemas.microsoft.com/office/powerpoint/2010/main" val="13739958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84" y="95026"/>
            <a:ext cx="1571636" cy="676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Object 3"/>
          <p:cNvGraphicFramePr>
            <a:graphicFrameLocks noChangeAspect="1"/>
          </p:cNvGraphicFramePr>
          <p:nvPr>
            <p:extLst/>
          </p:nvPr>
        </p:nvGraphicFramePr>
        <p:xfrm>
          <a:off x="8258279" y="95026"/>
          <a:ext cx="65722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9" name="Picture" r:id="rId4" imgW="637032" imgH="725424" progId="Word.Picture.8">
                  <p:embed/>
                </p:oleObj>
              </mc:Choice>
              <mc:Fallback>
                <p:oleObj name="Picture" r:id="rId4" imgW="637032" imgH="725424" progId="Word.Picture.8">
                  <p:embed/>
                  <p:pic>
                    <p:nvPicPr>
                      <p:cNvPr id="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8279" y="95026"/>
                        <a:ext cx="657225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-102885" y="5917548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2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MIEJSKI  ZARZĄD  DRÓG  I  TRANSPORTU </a:t>
            </a:r>
            <a:br>
              <a:rPr lang="pl-PL" sz="12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pl-PL" sz="12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W CZĘSTOCHOWIE</a:t>
            </a:r>
            <a:endParaRPr lang="pl-PL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</a:t>
            </a:r>
            <a:r>
              <a:rPr lang="pl-PL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ul. Popiełuszki 4/6 , 42-217 Częstochowa,</a:t>
            </a:r>
            <a:endParaRPr lang="pl-PL" sz="800" dirty="0">
              <a:solidFill>
                <a:prstClr val="black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</a:t>
            </a:r>
            <a:r>
              <a:rPr lang="pl-PL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(0-34) 366-43-05, (034) 366-40-95, tel. / </a:t>
            </a:r>
            <a:r>
              <a:rPr lang="pl-PL" sz="800" b="1" dirty="0" err="1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fax</a:t>
            </a:r>
            <a:r>
              <a:rPr lang="pl-PL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(0-34) 366-43-37</a:t>
            </a:r>
            <a:endParaRPr lang="en-US" sz="800" b="1" dirty="0">
              <a:solidFill>
                <a:srgbClr val="000000"/>
              </a:solidFill>
              <a:latin typeface="Verdana" pitchFamily="34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e-mail: </a:t>
            </a:r>
            <a:r>
              <a:rPr lang="en-US" sz="800" b="1" dirty="0">
                <a:solidFill>
                  <a:srgbClr val="0000FF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  <a:hlinkClick r:id="rId6"/>
              </a:rPr>
              <a:t>mzd@mzd.czest.pl</a:t>
            </a:r>
            <a:r>
              <a:rPr lang="en-US" sz="800" b="1" dirty="0">
                <a:solidFill>
                  <a:srgbClr val="0000FF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,</a:t>
            </a:r>
            <a:r>
              <a:rPr lang="en-US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     </a:t>
            </a:r>
            <a:r>
              <a:rPr lang="en-US" sz="800" b="1" u="sng" dirty="0">
                <a:solidFill>
                  <a:srgbClr val="0000FF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  <a:hlinkClick r:id="rId7"/>
              </a:rPr>
              <a:t>www.mzd.czest.pl</a:t>
            </a:r>
            <a:r>
              <a:rPr lang="pl-PL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pl-PL" sz="800" b="1" dirty="0">
              <a:solidFill>
                <a:srgbClr val="000000"/>
              </a:solidFill>
              <a:latin typeface="Verdana" pitchFamily="34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1120528"/>
            <a:ext cx="9144000" cy="4504943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6" name="pole tekstowe 5"/>
          <p:cNvSpPr txBox="1"/>
          <p:nvPr/>
        </p:nvSpPr>
        <p:spPr>
          <a:xfrm>
            <a:off x="2059998" y="248806"/>
            <a:ext cx="589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Rozwój podstawowego układu drogowego w Częstochowie</a:t>
            </a:r>
          </a:p>
        </p:txBody>
      </p:sp>
      <p:graphicFrame>
        <p:nvGraphicFramePr>
          <p:cNvPr id="9" name="Diagram 8"/>
          <p:cNvGraphicFramePr/>
          <p:nvPr>
            <p:extLst/>
          </p:nvPr>
        </p:nvGraphicFramePr>
        <p:xfrm>
          <a:off x="185783" y="1157036"/>
          <a:ext cx="8235405" cy="574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620315827"/>
              </p:ext>
            </p:extLst>
          </p:nvPr>
        </p:nvGraphicFramePr>
        <p:xfrm>
          <a:off x="93722" y="1294832"/>
          <a:ext cx="9372496" cy="4504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1900419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Obraz 22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44420" y="1140830"/>
            <a:ext cx="9144000" cy="4504943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-4442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8286776" y="142852"/>
          <a:ext cx="65722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1" name="Picture" r:id="rId5" imgW="637032" imgH="725424" progId="Word.Picture.8">
                  <p:embed/>
                </p:oleObj>
              </mc:Choice>
              <mc:Fallback>
                <p:oleObj name="Picture" r:id="rId5" imgW="637032" imgH="725424" progId="Word.Picture.8">
                  <p:embed/>
                  <p:pic>
                    <p:nvPicPr>
                      <p:cNvPr id="40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86776" y="142852"/>
                        <a:ext cx="657225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592933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MIEJSKI  ZARZĄD  DRÓG  I  TRANSPORTU </a:t>
            </a:r>
            <a:b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W CZĘSTOCHOWIE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</a:t>
            </a:r>
            <a:r>
              <a:rPr kumimoji="0" lang="pl-PL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ul. Popiełuszki 4/6 , 42-217 Częstochowa,</a:t>
            </a:r>
            <a:endParaRPr kumimoji="0" lang="pl-PL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Wingdings" pitchFamily="2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</a:t>
            </a:r>
            <a:r>
              <a:rPr kumimoji="0" lang="pl-PL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(0-34) 366-43-05, (034) 366-40-95, tel. / </a:t>
            </a:r>
            <a:r>
              <a:rPr kumimoji="0" lang="pl-PL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fax</a:t>
            </a:r>
            <a:r>
              <a:rPr kumimoji="0" lang="pl-PL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(0-34) 366-43-37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e-mail: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  <a:hlinkClick r:id="rId7"/>
              </a:rPr>
              <a:t>mzd@mzd.czest.pl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,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     </a:t>
            </a: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  <a:hlinkClick r:id="rId8"/>
              </a:rPr>
              <a:t>www.mzd.czest.pl</a:t>
            </a: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Wingdings" pitchFamily="2" charset="2"/>
              </a:rPr>
              <a:t> </a:t>
            </a:r>
            <a:endParaRPr kumimoji="0" lang="pl-PL" sz="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ED07D2-78EB-4270-A77F-E52379D60A24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282" y="214290"/>
            <a:ext cx="1571636" cy="676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0" name="Grupa 29"/>
          <p:cNvGrpSpPr/>
          <p:nvPr/>
        </p:nvGrpSpPr>
        <p:grpSpPr>
          <a:xfrm>
            <a:off x="214282" y="1259252"/>
            <a:ext cx="1876375" cy="1721087"/>
            <a:chOff x="-56208" y="0"/>
            <a:chExt cx="1912614" cy="1784503"/>
          </a:xfrm>
        </p:grpSpPr>
        <p:sp>
          <p:nvSpPr>
            <p:cNvPr id="31" name="Owal 30"/>
            <p:cNvSpPr/>
            <p:nvPr/>
          </p:nvSpPr>
          <p:spPr>
            <a:xfrm>
              <a:off x="-56207" y="0"/>
              <a:ext cx="1912612" cy="178450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8" name="Owal 4"/>
            <p:cNvSpPr txBox="1"/>
            <p:nvPr/>
          </p:nvSpPr>
          <p:spPr>
            <a:xfrm>
              <a:off x="-56208" y="365842"/>
              <a:ext cx="1912614" cy="12618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400" kern="1200" dirty="0"/>
                <a:t>Budowa drogi w KSSE od sięgacza ul. Legionów do ul. Kusięckiej</a:t>
              </a:r>
            </a:p>
          </p:txBody>
        </p:sp>
      </p:grpSp>
      <p:sp>
        <p:nvSpPr>
          <p:cNvPr id="24" name="pole tekstowe 23"/>
          <p:cNvSpPr txBox="1"/>
          <p:nvPr/>
        </p:nvSpPr>
        <p:spPr>
          <a:xfrm>
            <a:off x="1990330" y="368070"/>
            <a:ext cx="589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Inwestycje drogowe w specjalnych strefach ekonomicznych</a:t>
            </a:r>
          </a:p>
        </p:txBody>
      </p:sp>
      <p:grpSp>
        <p:nvGrpSpPr>
          <p:cNvPr id="25" name="Grupa 24"/>
          <p:cNvGrpSpPr/>
          <p:nvPr/>
        </p:nvGrpSpPr>
        <p:grpSpPr>
          <a:xfrm>
            <a:off x="341313" y="3730777"/>
            <a:ext cx="1876375" cy="1721087"/>
            <a:chOff x="373003" y="1957187"/>
            <a:chExt cx="1912614" cy="1784503"/>
          </a:xfrm>
        </p:grpSpPr>
        <p:sp>
          <p:nvSpPr>
            <p:cNvPr id="26" name="Owal 25"/>
            <p:cNvSpPr/>
            <p:nvPr/>
          </p:nvSpPr>
          <p:spPr>
            <a:xfrm>
              <a:off x="373003" y="1957187"/>
              <a:ext cx="1912612" cy="178450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pl-PL" dirty="0"/>
            </a:p>
          </p:txBody>
        </p:sp>
        <p:sp>
          <p:nvSpPr>
            <p:cNvPr id="27" name="Owal 4"/>
            <p:cNvSpPr txBox="1"/>
            <p:nvPr/>
          </p:nvSpPr>
          <p:spPr>
            <a:xfrm>
              <a:off x="373003" y="2218520"/>
              <a:ext cx="1912614" cy="12618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400" kern="1200" dirty="0"/>
                <a:t>Budowa drogi do terenów inwestycyjnych strefy SKORKI do</a:t>
              </a:r>
              <a:br>
                <a:rPr lang="pl-PL" sz="1400" kern="1200" dirty="0"/>
              </a:br>
              <a:r>
                <a:rPr lang="pl-PL" sz="1400" kern="1200" dirty="0"/>
                <a:t>ul. Gościnnej wraz ze zbiornikiem</a:t>
              </a:r>
              <a:br>
                <a:rPr lang="pl-PL" sz="1400" kern="1200" dirty="0"/>
              </a:br>
              <a:r>
                <a:rPr lang="pl-PL" sz="1400" kern="1200" dirty="0"/>
                <a:t>retencyjnym</a:t>
              </a:r>
            </a:p>
          </p:txBody>
        </p:sp>
      </p:grpSp>
      <p:grpSp>
        <p:nvGrpSpPr>
          <p:cNvPr id="46" name="Grupa 45"/>
          <p:cNvGrpSpPr/>
          <p:nvPr/>
        </p:nvGrpSpPr>
        <p:grpSpPr>
          <a:xfrm>
            <a:off x="4849835" y="3864877"/>
            <a:ext cx="1876375" cy="1721087"/>
            <a:chOff x="-56207" y="0"/>
            <a:chExt cx="1912614" cy="1784503"/>
          </a:xfrm>
        </p:grpSpPr>
        <p:sp>
          <p:nvSpPr>
            <p:cNvPr id="47" name="Owal 46"/>
            <p:cNvSpPr/>
            <p:nvPr/>
          </p:nvSpPr>
          <p:spPr>
            <a:xfrm>
              <a:off x="-56207" y="0"/>
              <a:ext cx="1912612" cy="178450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48" name="Owal 4"/>
            <p:cNvSpPr txBox="1"/>
            <p:nvPr/>
          </p:nvSpPr>
          <p:spPr>
            <a:xfrm>
              <a:off x="-56207" y="273185"/>
              <a:ext cx="1912614" cy="12618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400" dirty="0"/>
                <a:t>Budowa drogi</a:t>
              </a:r>
              <a:br>
                <a:rPr lang="pl-PL" sz="1400" dirty="0"/>
              </a:br>
              <a:r>
                <a:rPr lang="pl-PL" sz="1400" dirty="0"/>
                <a:t>na terenie Podstrefy Częstochowa SSE EURO-PARK MIELEC wraz</a:t>
              </a:r>
              <a:br>
                <a:rPr lang="pl-PL" sz="1400" dirty="0"/>
              </a:br>
              <a:r>
                <a:rPr lang="pl-PL" sz="1400" dirty="0"/>
                <a:t>z dojazdem do strefy ekonomicznej</a:t>
              </a:r>
              <a:endParaRPr lang="pl-PL" sz="1400" kern="1200" dirty="0"/>
            </a:p>
          </p:txBody>
        </p:sp>
      </p:grpSp>
      <p:grpSp>
        <p:nvGrpSpPr>
          <p:cNvPr id="49" name="Grupa 48"/>
          <p:cNvGrpSpPr/>
          <p:nvPr/>
        </p:nvGrpSpPr>
        <p:grpSpPr>
          <a:xfrm>
            <a:off x="2476388" y="2544185"/>
            <a:ext cx="1876375" cy="1721087"/>
            <a:chOff x="-56208" y="0"/>
            <a:chExt cx="1912614" cy="1784503"/>
          </a:xfrm>
        </p:grpSpPr>
        <p:sp>
          <p:nvSpPr>
            <p:cNvPr id="50" name="Owal 49"/>
            <p:cNvSpPr/>
            <p:nvPr/>
          </p:nvSpPr>
          <p:spPr>
            <a:xfrm>
              <a:off x="-56207" y="0"/>
              <a:ext cx="1912612" cy="178450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51" name="Owal 4"/>
            <p:cNvSpPr txBox="1"/>
            <p:nvPr/>
          </p:nvSpPr>
          <p:spPr>
            <a:xfrm>
              <a:off x="-56208" y="273185"/>
              <a:ext cx="1912614" cy="12618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400" kern="1200" dirty="0"/>
                <a:t>Budowa drogi</a:t>
              </a:r>
              <a:br>
                <a:rPr lang="pl-PL" sz="1400" kern="1200" dirty="0"/>
              </a:br>
              <a:r>
                <a:rPr lang="pl-PL" sz="1400" kern="1200" dirty="0"/>
                <a:t>na terenie Podstrefy Częstochowa SSE EURO-PARK MIELEC, budowa sieci wodociągowej i sanitarnej</a:t>
              </a:r>
            </a:p>
          </p:txBody>
        </p:sp>
      </p:grpSp>
      <p:grpSp>
        <p:nvGrpSpPr>
          <p:cNvPr id="52" name="Grupa 51"/>
          <p:cNvGrpSpPr/>
          <p:nvPr/>
        </p:nvGrpSpPr>
        <p:grpSpPr>
          <a:xfrm>
            <a:off x="6984911" y="2544186"/>
            <a:ext cx="1876375" cy="1721087"/>
            <a:chOff x="-56208" y="0"/>
            <a:chExt cx="1912614" cy="1784503"/>
          </a:xfrm>
        </p:grpSpPr>
        <p:sp>
          <p:nvSpPr>
            <p:cNvPr id="53" name="Owal 52"/>
            <p:cNvSpPr/>
            <p:nvPr/>
          </p:nvSpPr>
          <p:spPr>
            <a:xfrm>
              <a:off x="-56207" y="0"/>
              <a:ext cx="1912612" cy="178450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54" name="Owal 4"/>
            <p:cNvSpPr txBox="1"/>
            <p:nvPr/>
          </p:nvSpPr>
          <p:spPr>
            <a:xfrm>
              <a:off x="-56208" y="273185"/>
              <a:ext cx="1912614" cy="12618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400" kern="1200" dirty="0"/>
                <a:t>Budowa kanału teletechnologicznego</a:t>
              </a:r>
              <a:br>
                <a:rPr lang="pl-PL" sz="1400" kern="1200" dirty="0"/>
              </a:br>
              <a:r>
                <a:rPr lang="pl-PL" sz="1400" kern="1200" dirty="0"/>
                <a:t>i kanalizacji deszczowej</a:t>
              </a:r>
              <a:br>
                <a:rPr lang="pl-PL" sz="1400" kern="1200" dirty="0"/>
              </a:br>
              <a:r>
                <a:rPr lang="pl-PL" sz="1400" kern="1200" dirty="0"/>
                <a:t>w strefie SKORKI</a:t>
              </a:r>
            </a:p>
          </p:txBody>
        </p:sp>
      </p:grpSp>
      <p:grpSp>
        <p:nvGrpSpPr>
          <p:cNvPr id="55" name="Grupa 54"/>
          <p:cNvGrpSpPr/>
          <p:nvPr/>
        </p:nvGrpSpPr>
        <p:grpSpPr>
          <a:xfrm>
            <a:off x="4849835" y="1243578"/>
            <a:ext cx="1876375" cy="1721087"/>
            <a:chOff x="-56208" y="0"/>
            <a:chExt cx="1912614" cy="1784503"/>
          </a:xfrm>
        </p:grpSpPr>
        <p:sp>
          <p:nvSpPr>
            <p:cNvPr id="56" name="Owal 55"/>
            <p:cNvSpPr/>
            <p:nvPr/>
          </p:nvSpPr>
          <p:spPr>
            <a:xfrm>
              <a:off x="-56207" y="0"/>
              <a:ext cx="1912612" cy="1784503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57" name="Owal 4"/>
            <p:cNvSpPr txBox="1"/>
            <p:nvPr/>
          </p:nvSpPr>
          <p:spPr>
            <a:xfrm>
              <a:off x="-56208" y="273185"/>
              <a:ext cx="1912614" cy="12618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400" kern="1200" dirty="0"/>
                <a:t>Przygotowanie terenów inwestycyjnych</a:t>
              </a:r>
              <a:br>
                <a:rPr lang="pl-PL" sz="1400" kern="1200" dirty="0"/>
              </a:br>
              <a:r>
                <a:rPr lang="pl-PL" sz="1400" kern="1200" dirty="0"/>
                <a:t>w Częstochowie</a:t>
              </a:r>
              <a:br>
                <a:rPr lang="pl-PL" sz="1400" kern="1200" dirty="0"/>
              </a:br>
              <a:r>
                <a:rPr lang="pl-PL" sz="1400" kern="1200" dirty="0"/>
                <a:t>- ul. Kucięcka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28791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84" y="95026"/>
            <a:ext cx="1571636" cy="676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Object 3"/>
          <p:cNvGraphicFramePr>
            <a:graphicFrameLocks noChangeAspect="1"/>
          </p:cNvGraphicFramePr>
          <p:nvPr>
            <p:extLst/>
          </p:nvPr>
        </p:nvGraphicFramePr>
        <p:xfrm>
          <a:off x="8258279" y="95026"/>
          <a:ext cx="65722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4" name="Picture" r:id="rId4" imgW="637032" imgH="725424" progId="Word.Picture.8">
                  <p:embed/>
                </p:oleObj>
              </mc:Choice>
              <mc:Fallback>
                <p:oleObj name="Picture" r:id="rId4" imgW="637032" imgH="725424" progId="Word.Picture.8">
                  <p:embed/>
                  <p:pic>
                    <p:nvPicPr>
                      <p:cNvPr id="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8279" y="95026"/>
                        <a:ext cx="657225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-155137" y="597408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2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MIEJSKI  ZARZĄD  DRÓG  I  TRANSPORTU </a:t>
            </a:r>
            <a:br>
              <a:rPr lang="pl-PL" sz="12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pl-PL" sz="12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W CZĘSTOCHOWIE</a:t>
            </a:r>
            <a:endParaRPr lang="pl-PL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</a:t>
            </a:r>
            <a:r>
              <a:rPr lang="pl-PL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ul. Popiełuszki 4/6 , 42-217 Częstochowa,</a:t>
            </a:r>
            <a:endParaRPr lang="pl-PL" sz="800" dirty="0">
              <a:solidFill>
                <a:prstClr val="black"/>
              </a:solidFill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</a:t>
            </a:r>
            <a:r>
              <a:rPr lang="pl-PL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(0-34) 366-43-05, (034) 366-40-95, tel. / </a:t>
            </a:r>
            <a:r>
              <a:rPr lang="pl-PL" sz="800" b="1" dirty="0" err="1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fax</a:t>
            </a:r>
            <a:r>
              <a:rPr lang="pl-PL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(0-34) 366-43-37</a:t>
            </a:r>
            <a:endParaRPr lang="en-US" sz="800" b="1" dirty="0">
              <a:solidFill>
                <a:srgbClr val="000000"/>
              </a:solidFill>
              <a:latin typeface="Verdana" pitchFamily="34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e-mail: </a:t>
            </a:r>
            <a:r>
              <a:rPr lang="en-US" sz="800" b="1" dirty="0">
                <a:solidFill>
                  <a:srgbClr val="0000FF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  <a:hlinkClick r:id="rId6"/>
              </a:rPr>
              <a:t>mzd@mzd.czest.pl</a:t>
            </a:r>
            <a:r>
              <a:rPr lang="en-US" sz="800" b="1" dirty="0">
                <a:solidFill>
                  <a:srgbClr val="0000FF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,</a:t>
            </a:r>
            <a:r>
              <a:rPr lang="en-US" sz="800" b="1" dirty="0">
                <a:solidFill>
                  <a:srgbClr val="00000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     </a:t>
            </a:r>
            <a:r>
              <a:rPr lang="en-US" sz="800" b="1" u="sng" dirty="0">
                <a:solidFill>
                  <a:srgbClr val="0000FF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sym typeface="Wingdings" pitchFamily="2" charset="2"/>
                <a:hlinkClick r:id="rId7"/>
              </a:rPr>
              <a:t>www.mzd.czest.pl</a:t>
            </a:r>
            <a:r>
              <a:rPr lang="pl-PL" sz="8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endParaRPr lang="pl-PL" sz="800" b="1" dirty="0">
              <a:solidFill>
                <a:srgbClr val="000000"/>
              </a:solidFill>
              <a:latin typeface="Verdana" pitchFamily="34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1120528"/>
            <a:ext cx="9144000" cy="4504943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/>
            </a:outerShdw>
          </a:effectLst>
        </p:spPr>
      </p:pic>
      <p:sp>
        <p:nvSpPr>
          <p:cNvPr id="6" name="pole tekstowe 5"/>
          <p:cNvSpPr txBox="1"/>
          <p:nvPr/>
        </p:nvSpPr>
        <p:spPr>
          <a:xfrm>
            <a:off x="2059998" y="248806"/>
            <a:ext cx="5895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Inwestycje związane z odwodnieniem terenów w granicach administracyjnych Miasta Częstochowy</a:t>
            </a:r>
          </a:p>
        </p:txBody>
      </p:sp>
      <p:graphicFrame>
        <p:nvGraphicFramePr>
          <p:cNvPr id="9" name="Diagram 8"/>
          <p:cNvGraphicFramePr/>
          <p:nvPr>
            <p:extLst/>
          </p:nvPr>
        </p:nvGraphicFramePr>
        <p:xfrm>
          <a:off x="185783" y="1157036"/>
          <a:ext cx="8235405" cy="574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613085178"/>
              </p:ext>
            </p:extLst>
          </p:nvPr>
        </p:nvGraphicFramePr>
        <p:xfrm>
          <a:off x="0" y="1120527"/>
          <a:ext cx="9074331" cy="4504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101184773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otyw pakietu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Motyw pakietu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Motyw pakietu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Motyw pakietu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1111</TotalTime>
  <Words>881</Words>
  <Application>Microsoft Office PowerPoint</Application>
  <PresentationFormat>Pokaz na ekranie (4:3)</PresentationFormat>
  <Paragraphs>202</Paragraphs>
  <Slides>18</Slides>
  <Notes>1</Notes>
  <HiddenSlides>0</HiddenSlides>
  <MMClips>0</MMClips>
  <ScaleCrop>false</ScaleCrop>
  <HeadingPairs>
    <vt:vector size="8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Verdana</vt:lpstr>
      <vt:lpstr>Wingdings</vt:lpstr>
      <vt:lpstr>Motyw pakietu Office</vt:lpstr>
      <vt:lpstr>Picture</vt:lpstr>
      <vt:lpstr>Inwestycje drogowe na terenie Miasta Częstochowy w latach 2011 - 2020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Agnieszka Michałowska</dc:creator>
  <cp:lastModifiedBy>Piotr Kurkowski</cp:lastModifiedBy>
  <cp:revision>85</cp:revision>
  <cp:lastPrinted>2017-05-11T05:30:13Z</cp:lastPrinted>
  <dcterms:created xsi:type="dcterms:W3CDTF">2017-05-08T09:49:35Z</dcterms:created>
  <dcterms:modified xsi:type="dcterms:W3CDTF">2017-05-11T05:33:33Z</dcterms:modified>
</cp:coreProperties>
</file>